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63" autoAdjust="0"/>
    <p:restoredTop sz="94660"/>
  </p:normalViewPr>
  <p:slideViewPr>
    <p:cSldViewPr snapToGrid="0">
      <p:cViewPr varScale="1">
        <p:scale>
          <a:sx n="85" d="100"/>
          <a:sy n="85" d="100"/>
        </p:scale>
        <p:origin x="66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782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77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527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687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869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225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013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285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800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471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36721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5851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48871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9542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076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1378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471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4301" y="704167"/>
            <a:ext cx="8689976" cy="2509213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/>
              <a:t> Festive Family Coffee Morning</a:t>
            </a:r>
            <a:endParaRPr lang="en-GB" sz="6000" b="1" dirty="0">
              <a:solidFill>
                <a:schemeClr val="tx1"/>
              </a:solidFill>
            </a:endParaRP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DD59EF2C-3F41-4098-AA8A-D118AAF68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" r="1703"/>
          <a:stretch>
            <a:fillRect/>
          </a:stretch>
        </p:blipFill>
        <p:spPr bwMode="auto">
          <a:xfrm>
            <a:off x="4150659" y="3495173"/>
            <a:ext cx="2967317" cy="2842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B88A149-86BE-4E9C-AD30-73C1EF642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314" y="4132729"/>
            <a:ext cx="2264891" cy="1290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80BEAFDA-9B30-4840-B18D-672E0AE6A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020" y="4186517"/>
            <a:ext cx="2264891" cy="1290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0230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/>
              <a:t> </a:t>
            </a:r>
            <a:endParaRPr lang="en-GB" sz="6000" b="1" dirty="0">
              <a:solidFill>
                <a:schemeClr val="tx1"/>
              </a:solidFill>
            </a:endParaRP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DD59EF2C-3F41-4098-AA8A-D118AAF68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" r="1703"/>
          <a:stretch>
            <a:fillRect/>
          </a:stretch>
        </p:blipFill>
        <p:spPr bwMode="auto">
          <a:xfrm>
            <a:off x="10187539" y="349412"/>
            <a:ext cx="1680320" cy="1609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44F599-27F2-459C-BE77-15170943F6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484" y="609600"/>
            <a:ext cx="8149056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757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/>
              <a:t> </a:t>
            </a:r>
            <a:endParaRPr lang="en-GB" sz="6000" b="1" dirty="0">
              <a:solidFill>
                <a:schemeClr val="tx1"/>
              </a:solidFill>
            </a:endParaRP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DD59EF2C-3F41-4098-AA8A-D118AAF68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" r="1703"/>
          <a:stretch>
            <a:fillRect/>
          </a:stretch>
        </p:blipFill>
        <p:spPr bwMode="auto">
          <a:xfrm>
            <a:off x="10187539" y="349412"/>
            <a:ext cx="1680320" cy="1609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01F773-621C-442C-91C4-37D1921D6A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483" y="315368"/>
            <a:ext cx="9077287" cy="6227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11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/>
              <a:t> </a:t>
            </a:r>
            <a:endParaRPr lang="en-GB" sz="6000" b="1" dirty="0">
              <a:solidFill>
                <a:schemeClr val="tx1"/>
              </a:solidFill>
            </a:endParaRP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DD59EF2C-3F41-4098-AA8A-D118AAF68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" r="1703"/>
          <a:stretch>
            <a:fillRect/>
          </a:stretch>
        </p:blipFill>
        <p:spPr bwMode="auto">
          <a:xfrm>
            <a:off x="10187539" y="349412"/>
            <a:ext cx="1680320" cy="1609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02CFEB-4F17-4BAF-8C25-6CC5CC69C2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01" y="271255"/>
            <a:ext cx="8850915" cy="597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667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/>
              <a:t>Feeling Connected </a:t>
            </a:r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369A4-429D-4C6D-9A47-0DA74AB41D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Share a warm drink or snack</a:t>
            </a:r>
          </a:p>
          <a:p>
            <a:r>
              <a:rPr lang="en-GB" sz="2800" dirty="0"/>
              <a:t>• Read a story together</a:t>
            </a:r>
          </a:p>
          <a:p>
            <a:r>
              <a:rPr lang="en-GB" sz="2800" dirty="0"/>
              <a:t>• Go for a winter walk</a:t>
            </a:r>
          </a:p>
          <a:p>
            <a:r>
              <a:rPr lang="en-GB" sz="2800" dirty="0"/>
              <a:t>• Do a festive craft activity</a:t>
            </a:r>
          </a:p>
          <a:p>
            <a:r>
              <a:rPr lang="en-GB" sz="2800" dirty="0"/>
              <a:t>Reduce rush and stress</a:t>
            </a:r>
          </a:p>
          <a:p>
            <a:r>
              <a:rPr lang="en-GB" sz="2800" dirty="0"/>
              <a:t>• Focus on being present</a:t>
            </a:r>
          </a:p>
          <a:p>
            <a:r>
              <a:rPr lang="en-GB" sz="2800" dirty="0"/>
              <a:t>• Celebrate small moments of joy</a:t>
            </a:r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DD59EF2C-3F41-4098-AA8A-D118AAF68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" r="1703"/>
          <a:stretch>
            <a:fillRect/>
          </a:stretch>
        </p:blipFill>
        <p:spPr bwMode="auto">
          <a:xfrm>
            <a:off x="10187539" y="349412"/>
            <a:ext cx="1680320" cy="1609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4452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A9C996A-8DE5-462F-981D-AE1562668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solidFill>
                  <a:schemeClr val="tx1"/>
                </a:solidFill>
              </a:rPr>
              <a:t>We can’t wait to see you all again next term!</a:t>
            </a: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DD59EF2C-3F41-4098-AA8A-D118AAF68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" r="1703"/>
          <a:stretch>
            <a:fillRect/>
          </a:stretch>
        </p:blipFill>
        <p:spPr bwMode="auto">
          <a:xfrm>
            <a:off x="10187539" y="349412"/>
            <a:ext cx="1680320" cy="1609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FA0D6A6-3DC6-4D64-9CFE-2EF34674E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259" y="3944471"/>
            <a:ext cx="3363977" cy="1917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85587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1084</TotalTime>
  <Words>59</Words>
  <Application>Microsoft Office PowerPoint</Application>
  <PresentationFormat>Widescreen</PresentationFormat>
  <Paragraphs>13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 Festive Family Coffee Morning</vt:lpstr>
      <vt:lpstr> </vt:lpstr>
      <vt:lpstr> </vt:lpstr>
      <vt:lpstr> </vt:lpstr>
      <vt:lpstr>Feeling Connected </vt:lpstr>
      <vt:lpstr>We can’t wait to see you all again next term!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send children</dc:title>
  <dc:creator>Sarah Robinson</dc:creator>
  <cp:lastModifiedBy>S ROBINSON</cp:lastModifiedBy>
  <cp:revision>73</cp:revision>
  <dcterms:created xsi:type="dcterms:W3CDTF">2019-09-02T12:20:58Z</dcterms:created>
  <dcterms:modified xsi:type="dcterms:W3CDTF">2025-12-11T08:04:56Z</dcterms:modified>
</cp:coreProperties>
</file>