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04" r:id="rId4"/>
  </p:sldMasterIdLst>
  <p:notesMasterIdLst>
    <p:notesMasterId r:id="rId29"/>
  </p:notesMasterIdLst>
  <p:handoutMasterIdLst>
    <p:handoutMasterId r:id="rId30"/>
  </p:handoutMasterIdLst>
  <p:sldIdLst>
    <p:sldId id="305" r:id="rId5"/>
    <p:sldId id="306" r:id="rId6"/>
    <p:sldId id="320" r:id="rId7"/>
    <p:sldId id="307" r:id="rId8"/>
    <p:sldId id="318" r:id="rId9"/>
    <p:sldId id="321" r:id="rId10"/>
    <p:sldId id="310" r:id="rId11"/>
    <p:sldId id="319" r:id="rId12"/>
    <p:sldId id="322" r:id="rId13"/>
    <p:sldId id="313" r:id="rId14"/>
    <p:sldId id="317" r:id="rId15"/>
    <p:sldId id="308" r:id="rId16"/>
    <p:sldId id="309" r:id="rId17"/>
    <p:sldId id="323" r:id="rId18"/>
    <p:sldId id="311" r:id="rId19"/>
    <p:sldId id="316" r:id="rId20"/>
    <p:sldId id="312" r:id="rId21"/>
    <p:sldId id="324" r:id="rId22"/>
    <p:sldId id="325" r:id="rId23"/>
    <p:sldId id="326" r:id="rId24"/>
    <p:sldId id="327" r:id="rId25"/>
    <p:sldId id="328" r:id="rId26"/>
    <p:sldId id="329" r:id="rId27"/>
    <p:sldId id="330"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orient="horz" pos="3792" userDrawn="1">
          <p15:clr>
            <a:srgbClr val="A4A3A4"/>
          </p15:clr>
        </p15:guide>
        <p15:guide id="3" pos="528" userDrawn="1">
          <p15:clr>
            <a:srgbClr val="A4A3A4"/>
          </p15:clr>
        </p15:guide>
        <p15:guide id="4" pos="7128" userDrawn="1">
          <p15:clr>
            <a:srgbClr val="A4A3A4"/>
          </p15:clr>
        </p15:guide>
        <p15:guide id="5" orient="horz" pos="2808" userDrawn="1">
          <p15:clr>
            <a:srgbClr val="A4A3A4"/>
          </p15:clr>
        </p15:guide>
        <p15:guide id="6" pos="2976" userDrawn="1">
          <p15:clr>
            <a:srgbClr val="A4A3A4"/>
          </p15:clr>
        </p15:guide>
        <p15:guide id="7" orient="horz" pos="96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Emma-Jane Brightwell" initials="EJB" lastIdx="2" clrIdx="0">
    <p:extLst>
      <p:ext uri="{19B8F6BF-5375-455C-9EA6-DF929625EA0E}">
        <p15:presenceInfo xmlns:p15="http://schemas.microsoft.com/office/powerpoint/2012/main" userId="S::e.brightwell@freegrounds-jun.hants.sch.uk::ecde1624-f766-445c-864d-01a6729daf43"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68D230F3-CF80-4859-8CE7-A43EE81993B5}">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911" autoAdjust="0"/>
  </p:normalViewPr>
  <p:slideViewPr>
    <p:cSldViewPr snapToGrid="0">
      <p:cViewPr varScale="1">
        <p:scale>
          <a:sx n="49" d="100"/>
          <a:sy n="49" d="100"/>
        </p:scale>
        <p:origin x="965" y="29"/>
      </p:cViewPr>
      <p:guideLst>
        <p:guide orient="horz" pos="3792"/>
        <p:guide pos="528"/>
        <p:guide pos="7128"/>
        <p:guide orient="horz" pos="2808"/>
        <p:guide pos="2976"/>
        <p:guide orient="horz" pos="960"/>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handoutMaster" Target="handoutMasters/handoutMaster1.xml"/><Relationship Id="rId35" Type="http://schemas.openxmlformats.org/officeDocument/2006/relationships/tableStyles" Target="tableStyle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5-02-27T13:33:22.373" idx="1">
    <p:pos x="10" y="10"/>
    <p:text/>
    <p:extLst>
      <p:ext uri="{C676402C-5697-4E1C-873F-D02D1690AC5C}">
        <p15:threadingInfo xmlns:p15="http://schemas.microsoft.com/office/powerpoint/2012/main" timeZoneBias="0"/>
      </p:ext>
    </p:extLs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76F666D-E0C2-435B-BAA8-9287F9E5D38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19FEBCAF-CB3F-4928-91AA-D61472F880C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F1077DB-935E-4A0A-947A-D283B9F9F452}" type="datetimeFigureOut">
              <a:rPr lang="en-US" smtClean="0"/>
              <a:t>9/8/2025</a:t>
            </a:fld>
            <a:endParaRPr lang="en-US"/>
          </a:p>
        </p:txBody>
      </p:sp>
      <p:sp>
        <p:nvSpPr>
          <p:cNvPr id="4" name="Footer Placeholder 3">
            <a:extLst>
              <a:ext uri="{FF2B5EF4-FFF2-40B4-BE49-F238E27FC236}">
                <a16:creationId xmlns:a16="http://schemas.microsoft.com/office/drawing/2014/main" id="{69256698-63C6-4CCC-81CB-EA5604C30F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B2467FDA-05D7-4760-A373-5D6AEAAF427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82C0B10-7CAE-41E4-AB02-7E8B1FF2B898}" type="slidenum">
              <a:rPr lang="en-US" smtClean="0"/>
              <a:t>‹#›</a:t>
            </a:fld>
            <a:endParaRPr lang="en-US"/>
          </a:p>
        </p:txBody>
      </p:sp>
    </p:spTree>
    <p:extLst>
      <p:ext uri="{BB962C8B-B14F-4D97-AF65-F5344CB8AC3E}">
        <p14:creationId xmlns:p14="http://schemas.microsoft.com/office/powerpoint/2010/main" val="36875375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EDBDA2-4480-4D82-8886-1B64A7ECBBAC}" type="datetimeFigureOut">
              <a:rPr lang="en-US" noProof="0" smtClean="0"/>
              <a:t>9/8/2025</a:t>
            </a:fld>
            <a:endParaRPr lang="en-US"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FDDBACE-0F8F-43FD-98F0-DEE13552DADA}" type="slidenum">
              <a:rPr lang="en-US" noProof="0" smtClean="0"/>
              <a:t>‹#›</a:t>
            </a:fld>
            <a:endParaRPr lang="en-US" noProof="0"/>
          </a:p>
        </p:txBody>
      </p:sp>
    </p:spTree>
    <p:extLst>
      <p:ext uri="{BB962C8B-B14F-4D97-AF65-F5344CB8AC3E}">
        <p14:creationId xmlns:p14="http://schemas.microsoft.com/office/powerpoint/2010/main" val="14557223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8.svg"/><Relationship Id="rId4" Type="http://schemas.openxmlformats.org/officeDocument/2006/relationships/image" Target="../media/image7.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8.svg"/><Relationship Id="rId4" Type="http://schemas.openxmlformats.org/officeDocument/2006/relationships/image" Target="../media/image7.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8.svg"/><Relationship Id="rId4" Type="http://schemas.openxmlformats.org/officeDocument/2006/relationships/image" Target="../media/image7.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8.svg"/><Relationship Id="rId4" Type="http://schemas.openxmlformats.org/officeDocument/2006/relationships/image" Target="../media/image7.pn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8.svg"/><Relationship Id="rId4" Type="http://schemas.openxmlformats.org/officeDocument/2006/relationships/image" Target="../media/image7.pn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8.svg"/><Relationship Id="rId4" Type="http://schemas.openxmlformats.org/officeDocument/2006/relationships/image" Target="../media/image7.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8.svg"/><Relationship Id="rId4" Type="http://schemas.openxmlformats.org/officeDocument/2006/relationships/image" Target="../media/image7.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8.svg"/><Relationship Id="rId4" Type="http://schemas.openxmlformats.org/officeDocument/2006/relationships/image" Target="../media/image7.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B8136-4330-4480-80D9-0F6FD970617C}"/>
              </a:ext>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a:t>Click to edit Master title style</a:t>
            </a:r>
          </a:p>
        </p:txBody>
      </p:sp>
      <p:sp>
        <p:nvSpPr>
          <p:cNvPr id="3" name="Subtitle 2">
            <a:extLst>
              <a:ext uri="{FF2B5EF4-FFF2-40B4-BE49-F238E27FC236}">
                <a16:creationId xmlns:a16="http://schemas.microsoft.com/office/drawing/2014/main" id="{566E5739-DD96-45FB-B609-3E3447A52FED}"/>
              </a:ext>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B9FF558-51F9-42A2-9944-DBE23DA8B224}"/>
              </a:ext>
            </a:extLst>
          </p:cNvPr>
          <p:cNvSpPr>
            <a:spLocks noGrp="1"/>
          </p:cNvSpPr>
          <p:nvPr>
            <p:ph type="dt" sz="half" idx="10"/>
          </p:nvPr>
        </p:nvSpPr>
        <p:spPr>
          <a:xfrm>
            <a:off x="576072" y="6356350"/>
            <a:ext cx="2743200" cy="365125"/>
          </a:xfrm>
        </p:spPr>
        <p:txBody>
          <a:bodyPr/>
          <a:lstStyle/>
          <a:p>
            <a:fld id="{965A7A7B-B71A-428D-833F-0F3507A6DB13}" type="datetimeFigureOut">
              <a:rPr lang="en-US" dirty="0"/>
              <a:t>9/8/2025</a:t>
            </a:fld>
            <a:endParaRPr lang="en-US"/>
          </a:p>
        </p:txBody>
      </p:sp>
      <p:sp>
        <p:nvSpPr>
          <p:cNvPr id="5" name="Footer Placeholder 4">
            <a:extLst>
              <a:ext uri="{FF2B5EF4-FFF2-40B4-BE49-F238E27FC236}">
                <a16:creationId xmlns:a16="http://schemas.microsoft.com/office/drawing/2014/main" id="{8B8C0E86-A7F7-4BDC-A637-254E5252DED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3D10ADE-E9DA-4E57-BF57-1CCB65219839}"/>
              </a:ext>
            </a:extLst>
          </p:cNvPr>
          <p:cNvSpPr>
            <a:spLocks noGrp="1"/>
          </p:cNvSpPr>
          <p:nvPr>
            <p:ph type="sldNum" sz="quarter" idx="12"/>
          </p:nvPr>
        </p:nvSpPr>
        <p:spPr>
          <a:xfrm>
            <a:off x="8869680" y="6356350"/>
            <a:ext cx="2743200" cy="365125"/>
          </a:xfrm>
        </p:spPr>
        <p:txBody>
          <a:bodyPr/>
          <a:lstStyle/>
          <a:p>
            <a:fld id="{A65A5C87-DF58-40C8-B092-1DE63DB4547E}" type="slidenum">
              <a:rPr lang="en-US" dirty="0"/>
              <a:t>‹#›</a:t>
            </a:fld>
            <a:endParaRPr lang="en-US"/>
          </a:p>
        </p:txBody>
      </p:sp>
      <p:sp>
        <p:nvSpPr>
          <p:cNvPr id="8" name="Rectangle 7">
            <a:extLst>
              <a:ext uri="{FF2B5EF4-FFF2-40B4-BE49-F238E27FC236}">
                <a16:creationId xmlns:a16="http://schemas.microsoft.com/office/drawing/2014/main" id="{8D06CE56-3881-4ADA-8CEF-D18B02C242A3}"/>
              </a:ext>
            </a:extLst>
          </p:cNvPr>
          <p:cNvSpPr/>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a:extLst>
              <a:ext uri="{FF2B5EF4-FFF2-40B4-BE49-F238E27FC236}">
                <a16:creationId xmlns:a16="http://schemas.microsoft.com/office/drawing/2014/main" id="{79F3C543-62EC-4433-9C93-A2CD8764E9B4}"/>
              </a:ext>
            </a:extLst>
          </p:cNvPr>
          <p:cNvSpPr/>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1688243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D6FBB9D-1CAA-4D05-AB33-BABDFE17B843}"/>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sp>
      <p:sp useBgFill="1">
        <p:nvSpPr>
          <p:cNvPr id="10" name="Rectangle 9">
            <a:extLst>
              <a:ext uri="{FF2B5EF4-FFF2-40B4-BE49-F238E27FC236}">
                <a16:creationId xmlns:a16="http://schemas.microsoft.com/office/drawing/2014/main" id="{04727B71-B4B6-4823-80A1-68C40B475118}"/>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sp>
      <p:sp>
        <p:nvSpPr>
          <p:cNvPr id="12" name="Rectangle 11">
            <a:extLst>
              <a:ext uri="{FF2B5EF4-FFF2-40B4-BE49-F238E27FC236}">
                <a16:creationId xmlns:a16="http://schemas.microsoft.com/office/drawing/2014/main" id="{79A6DB05-9FB5-4B07-8675-74C23D4FD89D}"/>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48D358CF-0758-490A-A084-C46443B9ABE8}"/>
              </a:ext>
            </a:extLst>
          </p:cNvPr>
          <p:cNvSpPr>
            <a:spLocks noGrp="1"/>
          </p:cNvSpPr>
          <p:nvPr>
            <p:ph type="title"/>
          </p:nvPr>
        </p:nvSpPr>
        <p:spPr>
          <a:xfrm>
            <a:off x="1115568" y="548640"/>
            <a:ext cx="10168128" cy="1179576"/>
          </a:xfrm>
        </p:spPr>
        <p:txBody>
          <a:bodyPr>
            <a:normAutofit/>
          </a:bodyPr>
          <a:lstStyle>
            <a:lvl1pPr>
              <a:defRPr sz="4000"/>
            </a:lvl1pPr>
          </a:lstStyle>
          <a:p>
            <a:r>
              <a:rPr lang="en-US"/>
              <a:t>Click to edit Master title style</a:t>
            </a:r>
          </a:p>
        </p:txBody>
      </p:sp>
      <p:sp>
        <p:nvSpPr>
          <p:cNvPr id="3" name="Content Placeholder 2">
            <a:extLst>
              <a:ext uri="{FF2B5EF4-FFF2-40B4-BE49-F238E27FC236}">
                <a16:creationId xmlns:a16="http://schemas.microsoft.com/office/drawing/2014/main" id="{21671183-B3CE-4F45-92FB-98290CA0E2CA}"/>
              </a:ext>
            </a:extLst>
          </p:cNvPr>
          <p:cNvSpPr>
            <a:spLocks noGrp="1"/>
          </p:cNvSpPr>
          <p:nvPr>
            <p:ph idx="1"/>
          </p:nvPr>
        </p:nvSpPr>
        <p:spPr>
          <a:xfrm>
            <a:off x="1115568" y="2478024"/>
            <a:ext cx="10168128" cy="36941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D7DED67-27EC-4D43-A21C-093C1DB04813}"/>
              </a:ext>
            </a:extLst>
          </p:cNvPr>
          <p:cNvSpPr>
            <a:spLocks noGrp="1"/>
          </p:cNvSpPr>
          <p:nvPr>
            <p:ph type="dt" sz="half" idx="10"/>
          </p:nvPr>
        </p:nvSpPr>
        <p:spPr>
          <a:xfrm>
            <a:off x="1115568" y="6356350"/>
            <a:ext cx="2743200" cy="365125"/>
          </a:xfrm>
        </p:spPr>
        <p:txBody>
          <a:bodyPr/>
          <a:lstStyle/>
          <a:p>
            <a:fld id="{5CF65307-640F-4AE7-B0BE-50C709AD86C5}" type="datetimeFigureOut">
              <a:rPr lang="en-US" dirty="0"/>
              <a:t>9/8/2025</a:t>
            </a:fld>
            <a:endParaRPr lang="en-US"/>
          </a:p>
        </p:txBody>
      </p:sp>
      <p:sp>
        <p:nvSpPr>
          <p:cNvPr id="5" name="Footer Placeholder 4">
            <a:extLst>
              <a:ext uri="{FF2B5EF4-FFF2-40B4-BE49-F238E27FC236}">
                <a16:creationId xmlns:a16="http://schemas.microsoft.com/office/drawing/2014/main" id="{36747CE3-4890-4BC1-94DB-5D49D02C99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3C5AD3-D79A-4D46-B25B-822FE0252511}"/>
              </a:ext>
            </a:extLst>
          </p:cNvPr>
          <p:cNvSpPr>
            <a:spLocks noGrp="1"/>
          </p:cNvSpPr>
          <p:nvPr>
            <p:ph type="sldNum" sz="quarter" idx="12"/>
          </p:nvPr>
        </p:nvSpPr>
        <p:spPr>
          <a:xfrm>
            <a:off x="8540496" y="6356350"/>
            <a:ext cx="2743200" cy="365125"/>
          </a:xfrm>
        </p:spPr>
        <p:txBody>
          <a:bodyPr/>
          <a:lstStyle/>
          <a:p>
            <a:fld id="{A65A5C87-DF58-40C8-B092-1DE63DB4547E}" type="slidenum">
              <a:rPr lang="en-US" dirty="0"/>
              <a:t>‹#›</a:t>
            </a:fld>
            <a:endParaRPr lang="en-US"/>
          </a:p>
        </p:txBody>
      </p:sp>
    </p:spTree>
    <p:extLst>
      <p:ext uri="{BB962C8B-B14F-4D97-AF65-F5344CB8AC3E}">
        <p14:creationId xmlns:p14="http://schemas.microsoft.com/office/powerpoint/2010/main" val="17149512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5AEDC5C-2E87-49C6-AB07-A95E5F39ED8E}"/>
              </a:ext>
            </a:extLst>
          </p:cNvPr>
          <p:cNvSpPr/>
          <p:nvPr/>
        </p:nvSpPr>
        <p:spPr>
          <a:xfrm>
            <a:off x="558210" y="4981421"/>
            <a:ext cx="11134956" cy="822960"/>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sp>
      <p:sp>
        <p:nvSpPr>
          <p:cNvPr id="10" name="Rectangle 9">
            <a:extLst>
              <a:ext uri="{FF2B5EF4-FFF2-40B4-BE49-F238E27FC236}">
                <a16:creationId xmlns:a16="http://schemas.microsoft.com/office/drawing/2014/main" id="{A57D88DE-E462-4C8A-BF99-609390DFB781}"/>
              </a:ext>
            </a:extLst>
          </p:cNvPr>
          <p:cNvSpPr/>
          <p:nvPr/>
        </p:nvSpPr>
        <p:spPr>
          <a:xfrm>
            <a:off x="498834" y="5118581"/>
            <a:ext cx="146304"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B8E44900-E8BF-4B12-8BCB-41076E2B68C7}"/>
              </a:ext>
            </a:extLst>
          </p:cNvPr>
          <p:cNvSpPr>
            <a:spLocks noGrp="1"/>
          </p:cNvSpPr>
          <p:nvPr>
            <p:ph type="title"/>
          </p:nvPr>
        </p:nvSpPr>
        <p:spPr>
          <a:xfrm>
            <a:off x="557784" y="640080"/>
            <a:ext cx="10890504" cy="4114800"/>
          </a:xfrm>
        </p:spPr>
        <p:txBody>
          <a:bodyPr anchor="b">
            <a:normAutofit/>
          </a:bodyPr>
          <a:lstStyle>
            <a:lvl1pPr>
              <a:defRPr sz="6600"/>
            </a:lvl1pPr>
          </a:lstStyle>
          <a:p>
            <a:r>
              <a:rPr lang="en-US"/>
              <a:t>Click to edit Master title style</a:t>
            </a:r>
          </a:p>
        </p:txBody>
      </p:sp>
      <p:sp>
        <p:nvSpPr>
          <p:cNvPr id="3" name="Text Placeholder 2">
            <a:extLst>
              <a:ext uri="{FF2B5EF4-FFF2-40B4-BE49-F238E27FC236}">
                <a16:creationId xmlns:a16="http://schemas.microsoft.com/office/drawing/2014/main" id="{917741F9-B00F-4463-A257-6B66DABD9B4E}"/>
              </a:ext>
            </a:extLst>
          </p:cNvPr>
          <p:cNvSpPr>
            <a:spLocks noGrp="1"/>
          </p:cNvSpPr>
          <p:nvPr>
            <p:ph type="body" idx="1"/>
          </p:nvPr>
        </p:nvSpPr>
        <p:spPr>
          <a:xfrm>
            <a:off x="841248" y="5102352"/>
            <a:ext cx="10607040" cy="585216"/>
          </a:xfrm>
        </p:spPr>
        <p:txBody>
          <a:bodyPr anchor="ct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48BFA7D-4401-4285-802B-1579165F0D6D}"/>
              </a:ext>
            </a:extLst>
          </p:cNvPr>
          <p:cNvSpPr>
            <a:spLocks noGrp="1"/>
          </p:cNvSpPr>
          <p:nvPr>
            <p:ph type="dt" sz="half" idx="10"/>
          </p:nvPr>
        </p:nvSpPr>
        <p:spPr/>
        <p:txBody>
          <a:bodyPr/>
          <a:lstStyle/>
          <a:p>
            <a:fld id="{F77EA1F9-1F0F-4C65-8F6E-9729B924AAAC}" type="datetimeFigureOut">
              <a:rPr lang="en-US" dirty="0"/>
              <a:t>9/8/2025</a:t>
            </a:fld>
            <a:endParaRPr lang="en-US"/>
          </a:p>
        </p:txBody>
      </p:sp>
      <p:sp>
        <p:nvSpPr>
          <p:cNvPr id="5" name="Footer Placeholder 4">
            <a:extLst>
              <a:ext uri="{FF2B5EF4-FFF2-40B4-BE49-F238E27FC236}">
                <a16:creationId xmlns:a16="http://schemas.microsoft.com/office/drawing/2014/main" id="{49A909C5-AA19-4195-8376-9002D5DF46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AC3F32-46E0-47C8-8565-5969A475FDB0}"/>
              </a:ext>
            </a:extLst>
          </p:cNvPr>
          <p:cNvSpPr>
            <a:spLocks noGrp="1"/>
          </p:cNvSpPr>
          <p:nvPr>
            <p:ph type="sldNum" sz="quarter" idx="12"/>
          </p:nvPr>
        </p:nvSpPr>
        <p:spPr/>
        <p:txBody>
          <a:bodyPr/>
          <a:lstStyle/>
          <a:p>
            <a:fld id="{A65A5C87-DF58-40C8-B092-1DE63DB4547E}" type="slidenum">
              <a:rPr lang="en-US" dirty="0"/>
              <a:t>‹#›</a:t>
            </a:fld>
            <a:endParaRPr lang="en-US"/>
          </a:p>
        </p:txBody>
      </p:sp>
    </p:spTree>
    <p:extLst>
      <p:ext uri="{BB962C8B-B14F-4D97-AF65-F5344CB8AC3E}">
        <p14:creationId xmlns:p14="http://schemas.microsoft.com/office/powerpoint/2010/main" val="4030786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76262E-36A0-40C6-ADE6-90CD9FB9B9EA}"/>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sp>
      <p:sp useBgFill="1">
        <p:nvSpPr>
          <p:cNvPr id="11" name="Rectangle 10">
            <a:extLst>
              <a:ext uri="{FF2B5EF4-FFF2-40B4-BE49-F238E27FC236}">
                <a16:creationId xmlns:a16="http://schemas.microsoft.com/office/drawing/2014/main" id="{42677A9B-4D1D-4D80-912C-24570140A650}"/>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03DC8C98-510F-48C9-82B2-9E4F760A68DF}"/>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17A078AE-0BC3-48F9-87EC-2DB0CCE7E2AE}"/>
              </a:ext>
            </a:extLst>
          </p:cNvPr>
          <p:cNvSpPr>
            <a:spLocks noGrp="1"/>
          </p:cNvSpPr>
          <p:nvPr>
            <p:ph type="title"/>
          </p:nvPr>
        </p:nvSpPr>
        <p:spPr>
          <a:xfrm>
            <a:off x="1115568" y="548640"/>
            <a:ext cx="10168128" cy="1179576"/>
          </a:xfrm>
        </p:spPr>
        <p:txBody>
          <a:bodyPr>
            <a:normAutofit/>
          </a:bodyPr>
          <a:lstStyle>
            <a:lvl1pPr>
              <a:defRPr sz="4000"/>
            </a:lvl1pPr>
          </a:lstStyle>
          <a:p>
            <a:r>
              <a:rPr lang="en-US"/>
              <a:t>Click to edit Master title style</a:t>
            </a:r>
          </a:p>
        </p:txBody>
      </p:sp>
      <p:sp>
        <p:nvSpPr>
          <p:cNvPr id="3" name="Content Placeholder 2">
            <a:extLst>
              <a:ext uri="{FF2B5EF4-FFF2-40B4-BE49-F238E27FC236}">
                <a16:creationId xmlns:a16="http://schemas.microsoft.com/office/drawing/2014/main" id="{292A20DF-0829-4336-B59F-FF9D7AA9D8B6}"/>
              </a:ext>
            </a:extLst>
          </p:cNvPr>
          <p:cNvSpPr>
            <a:spLocks noGrp="1"/>
          </p:cNvSpPr>
          <p:nvPr>
            <p:ph sz="half" idx="1"/>
          </p:nvPr>
        </p:nvSpPr>
        <p:spPr>
          <a:xfrm>
            <a:off x="1115568" y="2478024"/>
            <a:ext cx="4937760" cy="36941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935D01C-CF67-4DF6-B96C-FFC9D5BF847B}"/>
              </a:ext>
            </a:extLst>
          </p:cNvPr>
          <p:cNvSpPr>
            <a:spLocks noGrp="1"/>
          </p:cNvSpPr>
          <p:nvPr>
            <p:ph sz="half" idx="2"/>
          </p:nvPr>
        </p:nvSpPr>
        <p:spPr>
          <a:xfrm>
            <a:off x="6345936" y="2478024"/>
            <a:ext cx="4937760" cy="36941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9BBD797-6031-4F82-8726-EAB757027FF5}"/>
              </a:ext>
            </a:extLst>
          </p:cNvPr>
          <p:cNvSpPr>
            <a:spLocks noGrp="1"/>
          </p:cNvSpPr>
          <p:nvPr>
            <p:ph type="dt" sz="half" idx="10"/>
          </p:nvPr>
        </p:nvSpPr>
        <p:spPr>
          <a:xfrm>
            <a:off x="1115568" y="6356350"/>
            <a:ext cx="2743200" cy="365125"/>
          </a:xfrm>
        </p:spPr>
        <p:txBody>
          <a:bodyPr/>
          <a:lstStyle/>
          <a:p>
            <a:fld id="{202278E8-5F4B-47D5-A617-8CCDF75D6A33}" type="datetimeFigureOut">
              <a:rPr lang="en-US" dirty="0"/>
              <a:t>9/8/2025</a:t>
            </a:fld>
            <a:endParaRPr lang="en-US"/>
          </a:p>
        </p:txBody>
      </p:sp>
      <p:sp>
        <p:nvSpPr>
          <p:cNvPr id="6" name="Footer Placeholder 5">
            <a:extLst>
              <a:ext uri="{FF2B5EF4-FFF2-40B4-BE49-F238E27FC236}">
                <a16:creationId xmlns:a16="http://schemas.microsoft.com/office/drawing/2014/main" id="{76B3F71C-B897-4909-A75E-8716AD49C1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78BC14-5BB1-405F-A6F3-C07230F085C8}"/>
              </a:ext>
            </a:extLst>
          </p:cNvPr>
          <p:cNvSpPr>
            <a:spLocks noGrp="1"/>
          </p:cNvSpPr>
          <p:nvPr>
            <p:ph type="sldNum" sz="quarter" idx="12"/>
          </p:nvPr>
        </p:nvSpPr>
        <p:spPr>
          <a:xfrm>
            <a:off x="8540496" y="6356350"/>
            <a:ext cx="2743200" cy="365125"/>
          </a:xfrm>
        </p:spPr>
        <p:txBody>
          <a:bodyPr/>
          <a:lstStyle/>
          <a:p>
            <a:fld id="{A65A5C87-DF58-40C8-B092-1DE63DB4547E}" type="slidenum">
              <a:rPr lang="en-US" dirty="0"/>
              <a:t>‹#›</a:t>
            </a:fld>
            <a:endParaRPr lang="en-US"/>
          </a:p>
        </p:txBody>
      </p:sp>
    </p:spTree>
    <p:extLst>
      <p:ext uri="{BB962C8B-B14F-4D97-AF65-F5344CB8AC3E}">
        <p14:creationId xmlns:p14="http://schemas.microsoft.com/office/powerpoint/2010/main" val="31073181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B671BDE-E45C-41A1-9B98-4A607D703855}"/>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sp>
      <p:sp useBgFill="1">
        <p:nvSpPr>
          <p:cNvPr id="13" name="Rectangle 12">
            <a:extLst>
              <a:ext uri="{FF2B5EF4-FFF2-40B4-BE49-F238E27FC236}">
                <a16:creationId xmlns:a16="http://schemas.microsoft.com/office/drawing/2014/main" id="{299500CE-917A-4D03-A7DF-71D8EBBC1537}"/>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sp>
      <p:sp>
        <p:nvSpPr>
          <p:cNvPr id="15" name="Rectangle 14">
            <a:extLst>
              <a:ext uri="{FF2B5EF4-FFF2-40B4-BE49-F238E27FC236}">
                <a16:creationId xmlns:a16="http://schemas.microsoft.com/office/drawing/2014/main" id="{C3D0D377-28B0-417D-886B-9483AF064975}"/>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0F8F91F8-0767-40B5-A3AA-72931FC192EA}"/>
              </a:ext>
            </a:extLst>
          </p:cNvPr>
          <p:cNvSpPr>
            <a:spLocks noGrp="1"/>
          </p:cNvSpPr>
          <p:nvPr>
            <p:ph type="title"/>
          </p:nvPr>
        </p:nvSpPr>
        <p:spPr>
          <a:xfrm>
            <a:off x="1115568" y="548640"/>
            <a:ext cx="10168128" cy="1179576"/>
          </a:xfrm>
        </p:spPr>
        <p:txBody>
          <a:bodyPr>
            <a:normAutofit/>
          </a:bodyPr>
          <a:lstStyle>
            <a:lvl1pPr>
              <a:defRPr sz="4000"/>
            </a:lvl1pPr>
          </a:lstStyle>
          <a:p>
            <a:r>
              <a:rPr lang="en-US"/>
              <a:t>Click to edit Master title style</a:t>
            </a:r>
          </a:p>
        </p:txBody>
      </p:sp>
      <p:sp>
        <p:nvSpPr>
          <p:cNvPr id="3" name="Text Placeholder 2">
            <a:extLst>
              <a:ext uri="{FF2B5EF4-FFF2-40B4-BE49-F238E27FC236}">
                <a16:creationId xmlns:a16="http://schemas.microsoft.com/office/drawing/2014/main" id="{AAAE0554-8BEE-4BF6-9519-51B8475D35E1}"/>
              </a:ext>
            </a:extLst>
          </p:cNvPr>
          <p:cNvSpPr>
            <a:spLocks noGrp="1"/>
          </p:cNvSpPr>
          <p:nvPr>
            <p:ph type="body" idx="1"/>
          </p:nvPr>
        </p:nvSpPr>
        <p:spPr>
          <a:xfrm>
            <a:off x="1115568"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D4A358D-C930-48E0-B372-06A826B74C47}"/>
              </a:ext>
            </a:extLst>
          </p:cNvPr>
          <p:cNvSpPr>
            <a:spLocks noGrp="1"/>
          </p:cNvSpPr>
          <p:nvPr>
            <p:ph sz="half" idx="2"/>
          </p:nvPr>
        </p:nvSpPr>
        <p:spPr>
          <a:xfrm>
            <a:off x="1115568" y="3203688"/>
            <a:ext cx="4937760" cy="2968512"/>
          </a:xfrm>
        </p:spPr>
        <p:txBody>
          <a:bodyPr/>
          <a:lstStyle>
            <a:lvl1pPr>
              <a:defRPr sz="2400"/>
            </a:lvl1pPr>
            <a:lvl2pPr>
              <a:defRPr sz="2000"/>
            </a:lvl2pPr>
            <a:lvl3pPr>
              <a:defRPr sz="1800"/>
            </a:lvl3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3B6615E-4966-4150-83B6-C47591B36383}"/>
              </a:ext>
            </a:extLst>
          </p:cNvPr>
          <p:cNvSpPr>
            <a:spLocks noGrp="1"/>
          </p:cNvSpPr>
          <p:nvPr>
            <p:ph type="body" sz="quarter" idx="3"/>
          </p:nvPr>
        </p:nvSpPr>
        <p:spPr>
          <a:xfrm>
            <a:off x="6345936"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D409F6B-C17B-4B4F-9F35-5068BDC4E2FD}"/>
              </a:ext>
            </a:extLst>
          </p:cNvPr>
          <p:cNvSpPr>
            <a:spLocks noGrp="1"/>
          </p:cNvSpPr>
          <p:nvPr>
            <p:ph sz="quarter" idx="4"/>
          </p:nvPr>
        </p:nvSpPr>
        <p:spPr>
          <a:xfrm>
            <a:off x="6345936" y="3203687"/>
            <a:ext cx="4937760" cy="2968511"/>
          </a:xfrm>
        </p:spPr>
        <p:txBody>
          <a:bodyPr/>
          <a:lstStyle>
            <a:lvl1pPr>
              <a:defRPr sz="2400"/>
            </a:lvl1pPr>
            <a:lvl2pPr>
              <a:defRPr sz="2000"/>
            </a:lvl2pPr>
            <a:lvl3pPr>
              <a:defRPr sz="1800"/>
            </a:lvl3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C8BC356D-052B-4A9B-8B2F-6665FD325AB3}"/>
              </a:ext>
            </a:extLst>
          </p:cNvPr>
          <p:cNvSpPr>
            <a:spLocks noGrp="1"/>
          </p:cNvSpPr>
          <p:nvPr>
            <p:ph type="dt" sz="half" idx="10"/>
          </p:nvPr>
        </p:nvSpPr>
        <p:spPr>
          <a:xfrm>
            <a:off x="1115568" y="6356350"/>
            <a:ext cx="2743200" cy="365125"/>
          </a:xfrm>
        </p:spPr>
        <p:txBody>
          <a:bodyPr/>
          <a:lstStyle/>
          <a:p>
            <a:fld id="{16AAFA52-7A21-407F-8339-40DF182D7460}" type="datetimeFigureOut">
              <a:rPr lang="en-US" dirty="0"/>
              <a:t>9/8/2025</a:t>
            </a:fld>
            <a:endParaRPr lang="en-US"/>
          </a:p>
        </p:txBody>
      </p:sp>
      <p:sp>
        <p:nvSpPr>
          <p:cNvPr id="8" name="Footer Placeholder 7">
            <a:extLst>
              <a:ext uri="{FF2B5EF4-FFF2-40B4-BE49-F238E27FC236}">
                <a16:creationId xmlns:a16="http://schemas.microsoft.com/office/drawing/2014/main" id="{69C5E5FA-26A9-467C-93E3-8476142D1D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279E50C-1E40-4B48-871B-E392428D20A3}"/>
              </a:ext>
            </a:extLst>
          </p:cNvPr>
          <p:cNvSpPr>
            <a:spLocks noGrp="1"/>
          </p:cNvSpPr>
          <p:nvPr>
            <p:ph type="sldNum" sz="quarter" idx="12"/>
          </p:nvPr>
        </p:nvSpPr>
        <p:spPr>
          <a:xfrm>
            <a:off x="8540496" y="6356350"/>
            <a:ext cx="2743200" cy="365125"/>
          </a:xfrm>
        </p:spPr>
        <p:txBody>
          <a:bodyPr/>
          <a:lstStyle/>
          <a:p>
            <a:fld id="{A65A5C87-DF58-40C8-B092-1DE63DB4547E}" type="slidenum">
              <a:rPr lang="en-US" dirty="0"/>
              <a:t>‹#›</a:t>
            </a:fld>
            <a:endParaRPr lang="en-US"/>
          </a:p>
        </p:txBody>
      </p:sp>
    </p:spTree>
    <p:extLst>
      <p:ext uri="{BB962C8B-B14F-4D97-AF65-F5344CB8AC3E}">
        <p14:creationId xmlns:p14="http://schemas.microsoft.com/office/powerpoint/2010/main" val="3620076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C0689C4-0DB3-408B-A956-40326B4AE4C4}"/>
              </a:ext>
            </a:extLst>
          </p:cNvPr>
          <p:cNvSpPr/>
          <p:nvPr/>
        </p:nvSpPr>
        <p:spPr>
          <a:xfrm>
            <a:off x="665853" y="1533525"/>
            <a:ext cx="10917063" cy="3790950"/>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sp>
      <p:sp>
        <p:nvSpPr>
          <p:cNvPr id="9" name="Rectangle 8">
            <a:extLst>
              <a:ext uri="{FF2B5EF4-FFF2-40B4-BE49-F238E27FC236}">
                <a16:creationId xmlns:a16="http://schemas.microsoft.com/office/drawing/2014/main" id="{56E1D10E-1C30-41BF-8C3B-C460C9B5597B}"/>
              </a:ext>
            </a:extLst>
          </p:cNvPr>
          <p:cNvSpPr/>
          <p:nvPr/>
        </p:nvSpPr>
        <p:spPr>
          <a:xfrm>
            <a:off x="609084" y="2971798"/>
            <a:ext cx="128016"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779454F2-0EE5-4888-AF4C-82F825E6226E}"/>
              </a:ext>
            </a:extLst>
          </p:cNvPr>
          <p:cNvSpPr>
            <a:spLocks noGrp="1"/>
          </p:cNvSpPr>
          <p:nvPr>
            <p:ph type="title"/>
          </p:nvPr>
        </p:nvSpPr>
        <p:spPr>
          <a:xfrm>
            <a:off x="1078992" y="1938528"/>
            <a:ext cx="10177272" cy="2990088"/>
          </a:xfrm>
        </p:spPr>
        <p:txBody>
          <a:bodyPr>
            <a:normAutofit/>
          </a:bodyPr>
          <a:lstStyle>
            <a:lvl1pPr>
              <a:defRPr sz="5400"/>
            </a:lvl1pPr>
          </a:lstStyle>
          <a:p>
            <a:r>
              <a:rPr lang="en-US"/>
              <a:t>Click to edit Master title style</a:t>
            </a:r>
          </a:p>
        </p:txBody>
      </p:sp>
      <p:sp>
        <p:nvSpPr>
          <p:cNvPr id="3" name="Date Placeholder 2">
            <a:extLst>
              <a:ext uri="{FF2B5EF4-FFF2-40B4-BE49-F238E27FC236}">
                <a16:creationId xmlns:a16="http://schemas.microsoft.com/office/drawing/2014/main" id="{67C91241-A315-4643-91E5-CF2C25CC903A}"/>
              </a:ext>
            </a:extLst>
          </p:cNvPr>
          <p:cNvSpPr>
            <a:spLocks noGrp="1"/>
          </p:cNvSpPr>
          <p:nvPr>
            <p:ph type="dt" sz="half" idx="10"/>
          </p:nvPr>
        </p:nvSpPr>
        <p:spPr/>
        <p:txBody>
          <a:bodyPr/>
          <a:lstStyle/>
          <a:p>
            <a:fld id="{96770335-1C1A-4243-9BDD-9630C417D284}" type="datetimeFigureOut">
              <a:rPr lang="en-US" dirty="0"/>
              <a:t>9/8/2025</a:t>
            </a:fld>
            <a:endParaRPr lang="en-US"/>
          </a:p>
        </p:txBody>
      </p:sp>
      <p:sp>
        <p:nvSpPr>
          <p:cNvPr id="4" name="Footer Placeholder 3">
            <a:extLst>
              <a:ext uri="{FF2B5EF4-FFF2-40B4-BE49-F238E27FC236}">
                <a16:creationId xmlns:a16="http://schemas.microsoft.com/office/drawing/2014/main" id="{22706D86-5479-487D-94C8-76093D84F37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7739411-CED6-43D4-868D-A65C4161A72B}"/>
              </a:ext>
            </a:extLst>
          </p:cNvPr>
          <p:cNvSpPr>
            <a:spLocks noGrp="1"/>
          </p:cNvSpPr>
          <p:nvPr>
            <p:ph type="sldNum" sz="quarter" idx="12"/>
          </p:nvPr>
        </p:nvSpPr>
        <p:spPr/>
        <p:txBody>
          <a:bodyPr/>
          <a:lstStyle/>
          <a:p>
            <a:fld id="{A65A5C87-DF58-40C8-B092-1DE63DB4547E}" type="slidenum">
              <a:rPr lang="en-US" dirty="0"/>
              <a:t>‹#›</a:t>
            </a:fld>
            <a:endParaRPr lang="en-US"/>
          </a:p>
        </p:txBody>
      </p:sp>
    </p:spTree>
    <p:extLst>
      <p:ext uri="{BB962C8B-B14F-4D97-AF65-F5344CB8AC3E}">
        <p14:creationId xmlns:p14="http://schemas.microsoft.com/office/powerpoint/2010/main" val="641507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AC447E0-1D4D-4EF2-B81B-4B2400EE3EDB}"/>
              </a:ext>
            </a:extLst>
          </p:cNvPr>
          <p:cNvSpPr>
            <a:spLocks noGrp="1"/>
          </p:cNvSpPr>
          <p:nvPr>
            <p:ph type="dt" sz="half" idx="10"/>
          </p:nvPr>
        </p:nvSpPr>
        <p:spPr/>
        <p:txBody>
          <a:bodyPr/>
          <a:lstStyle/>
          <a:p>
            <a:fld id="{0141513F-8EBD-4612-96F4-CC3E309609AF}" type="datetimeFigureOut">
              <a:rPr lang="en-US" dirty="0"/>
              <a:t>9/8/2025</a:t>
            </a:fld>
            <a:endParaRPr lang="en-US"/>
          </a:p>
        </p:txBody>
      </p:sp>
      <p:sp>
        <p:nvSpPr>
          <p:cNvPr id="3" name="Footer Placeholder 2">
            <a:extLst>
              <a:ext uri="{FF2B5EF4-FFF2-40B4-BE49-F238E27FC236}">
                <a16:creationId xmlns:a16="http://schemas.microsoft.com/office/drawing/2014/main" id="{C9984CA0-2A78-4600-9F3D-19B09E790FE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440955-B18E-49D3-AE7B-B331200E34C5}"/>
              </a:ext>
            </a:extLst>
          </p:cNvPr>
          <p:cNvSpPr>
            <a:spLocks noGrp="1"/>
          </p:cNvSpPr>
          <p:nvPr>
            <p:ph type="sldNum" sz="quarter" idx="12"/>
          </p:nvPr>
        </p:nvSpPr>
        <p:spPr/>
        <p:txBody>
          <a:bodyPr/>
          <a:lstStyle/>
          <a:p>
            <a:fld id="{A65A5C87-DF58-40C8-B092-1DE63DB4547E}" type="slidenum">
              <a:rPr lang="en-US" dirty="0"/>
              <a:t>‹#›</a:t>
            </a:fld>
            <a:endParaRPr lang="en-US"/>
          </a:p>
        </p:txBody>
      </p:sp>
    </p:spTree>
    <p:extLst>
      <p:ext uri="{BB962C8B-B14F-4D97-AF65-F5344CB8AC3E}">
        <p14:creationId xmlns:p14="http://schemas.microsoft.com/office/powerpoint/2010/main" val="22965991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FA417FE-CD1A-486F-A4AC-E4000A2FB18E}"/>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sp>
      <p:sp>
        <p:nvSpPr>
          <p:cNvPr id="11" name="Rectangle 10">
            <a:extLst>
              <a:ext uri="{FF2B5EF4-FFF2-40B4-BE49-F238E27FC236}">
                <a16:creationId xmlns:a16="http://schemas.microsoft.com/office/drawing/2014/main" id="{1318F0F5-812B-472C-9408-B80F2553F5E0}"/>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47F7751B-CD8F-4F5B-A903-1DCE5D1E8306}"/>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a:t>Click to edit Master title style</a:t>
            </a:r>
          </a:p>
        </p:txBody>
      </p:sp>
      <p:sp>
        <p:nvSpPr>
          <p:cNvPr id="3" name="Content Placeholder 2">
            <a:extLst>
              <a:ext uri="{FF2B5EF4-FFF2-40B4-BE49-F238E27FC236}">
                <a16:creationId xmlns:a16="http://schemas.microsoft.com/office/drawing/2014/main" id="{EFA55C8A-A0BB-441D-976F-EB56D4382DB6}"/>
              </a:ext>
            </a:extLst>
          </p:cNvPr>
          <p:cNvSpPr>
            <a:spLocks noGrp="1"/>
          </p:cNvSpPr>
          <p:nvPr>
            <p:ph idx="1"/>
          </p:nvPr>
        </p:nvSpPr>
        <p:spPr>
          <a:xfrm>
            <a:off x="4965192" y="1709928"/>
            <a:ext cx="6729984" cy="4096512"/>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7DE6A51-A2E5-4BFA-B571-9FDFE1BBFB44}"/>
              </a:ext>
            </a:extLst>
          </p:cNvPr>
          <p:cNvSpPr>
            <a:spLocks noGrp="1"/>
          </p:cNvSpPr>
          <p:nvPr>
            <p:ph type="body" sz="half" idx="2"/>
          </p:nvPr>
        </p:nvSpPr>
        <p:spPr>
          <a:xfrm>
            <a:off x="868680" y="3429000"/>
            <a:ext cx="3099816" cy="20665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D92778A-DD4C-4651-9C53-8B0C44CD8805}"/>
              </a:ext>
            </a:extLst>
          </p:cNvPr>
          <p:cNvSpPr>
            <a:spLocks noGrp="1"/>
          </p:cNvSpPr>
          <p:nvPr>
            <p:ph type="dt" sz="half" idx="10"/>
          </p:nvPr>
        </p:nvSpPr>
        <p:spPr>
          <a:xfrm>
            <a:off x="868680" y="6356350"/>
            <a:ext cx="2743200" cy="365125"/>
          </a:xfrm>
        </p:spPr>
        <p:txBody>
          <a:bodyPr/>
          <a:lstStyle/>
          <a:p>
            <a:fld id="{6E6483A1-31A8-47A2-AB0A-53A7803D5EBF}" type="datetimeFigureOut">
              <a:rPr lang="en-US" dirty="0"/>
              <a:t>9/8/2025</a:t>
            </a:fld>
            <a:endParaRPr lang="en-US"/>
          </a:p>
        </p:txBody>
      </p:sp>
      <p:sp>
        <p:nvSpPr>
          <p:cNvPr id="6" name="Footer Placeholder 5">
            <a:extLst>
              <a:ext uri="{FF2B5EF4-FFF2-40B4-BE49-F238E27FC236}">
                <a16:creationId xmlns:a16="http://schemas.microsoft.com/office/drawing/2014/main" id="{9D6C7F66-2DFA-4146-BE1A-CE2890FE45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285D185-B1B6-4D62-81BE-BE82C80ACA6C}"/>
              </a:ext>
            </a:extLst>
          </p:cNvPr>
          <p:cNvSpPr>
            <a:spLocks noGrp="1"/>
          </p:cNvSpPr>
          <p:nvPr>
            <p:ph type="sldNum" sz="quarter" idx="12"/>
          </p:nvPr>
        </p:nvSpPr>
        <p:spPr/>
        <p:txBody>
          <a:bodyPr/>
          <a:lstStyle/>
          <a:p>
            <a:fld id="{A65A5C87-DF58-40C8-B092-1DE63DB4547E}" type="slidenum">
              <a:rPr lang="en-US" dirty="0"/>
              <a:t>‹#›</a:t>
            </a:fld>
            <a:endParaRPr lang="en-US"/>
          </a:p>
        </p:txBody>
      </p:sp>
    </p:spTree>
    <p:extLst>
      <p:ext uri="{BB962C8B-B14F-4D97-AF65-F5344CB8AC3E}">
        <p14:creationId xmlns:p14="http://schemas.microsoft.com/office/powerpoint/2010/main" val="27300833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68B77B5-211C-456E-B79F-306CC3619347}"/>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sp>
      <p:sp>
        <p:nvSpPr>
          <p:cNvPr id="11" name="Rectangle 10">
            <a:extLst>
              <a:ext uri="{FF2B5EF4-FFF2-40B4-BE49-F238E27FC236}">
                <a16:creationId xmlns:a16="http://schemas.microsoft.com/office/drawing/2014/main" id="{3B63C338-194D-4F23-ABEC-60A7EA96F302}"/>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A0C04DCC-0E3E-4F05-9FAC-9FA6CA4B2BAE}"/>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a:t>Click to edit Master title style</a:t>
            </a:r>
          </a:p>
        </p:txBody>
      </p:sp>
      <p:sp>
        <p:nvSpPr>
          <p:cNvPr id="3" name="Picture Placeholder 2">
            <a:extLst>
              <a:ext uri="{FF2B5EF4-FFF2-40B4-BE49-F238E27FC236}">
                <a16:creationId xmlns:a16="http://schemas.microsoft.com/office/drawing/2014/main" id="{EBA29649-B19F-499E-8E9A-3577EAC8F031}"/>
              </a:ext>
            </a:extLst>
          </p:cNvPr>
          <p:cNvSpPr>
            <a:spLocks noGrp="1" noChangeAspect="1"/>
          </p:cNvSpPr>
          <p:nvPr>
            <p:ph type="pic" idx="1"/>
          </p:nvPr>
        </p:nvSpPr>
        <p:spPr>
          <a:xfrm>
            <a:off x="4965192" y="1161288"/>
            <a:ext cx="6729984" cy="4645152"/>
          </a:xfrm>
        </p:spPr>
        <p:txBody>
          <a:bodyPr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BC9EF2E-A8CD-41A1-B11A-0D8842797A98}"/>
              </a:ext>
            </a:extLst>
          </p:cNvPr>
          <p:cNvSpPr>
            <a:spLocks noGrp="1"/>
          </p:cNvSpPr>
          <p:nvPr>
            <p:ph type="body" sz="half" idx="2"/>
          </p:nvPr>
        </p:nvSpPr>
        <p:spPr>
          <a:xfrm>
            <a:off x="868680" y="3438144"/>
            <a:ext cx="3099816" cy="20574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44257B5-0DE0-401F-9171-E8687A97DBA7}"/>
              </a:ext>
            </a:extLst>
          </p:cNvPr>
          <p:cNvSpPr>
            <a:spLocks noGrp="1"/>
          </p:cNvSpPr>
          <p:nvPr>
            <p:ph type="dt" sz="half" idx="10"/>
          </p:nvPr>
        </p:nvSpPr>
        <p:spPr>
          <a:xfrm>
            <a:off x="868680" y="6356350"/>
            <a:ext cx="2743200" cy="365125"/>
          </a:xfrm>
        </p:spPr>
        <p:txBody>
          <a:bodyPr/>
          <a:lstStyle/>
          <a:p>
            <a:fld id="{6D8810B9-2C7C-4CAF-99E2-617AE20BA331}" type="datetimeFigureOut">
              <a:rPr lang="en-US" dirty="0"/>
              <a:t>9/8/2025</a:t>
            </a:fld>
            <a:endParaRPr lang="en-US"/>
          </a:p>
        </p:txBody>
      </p:sp>
      <p:sp>
        <p:nvSpPr>
          <p:cNvPr id="6" name="Footer Placeholder 5">
            <a:extLst>
              <a:ext uri="{FF2B5EF4-FFF2-40B4-BE49-F238E27FC236}">
                <a16:creationId xmlns:a16="http://schemas.microsoft.com/office/drawing/2014/main" id="{788CD9AD-D667-4FD4-AA34-428AA0BCD0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770FB6-F273-4BA6-8B97-9835AC537871}"/>
              </a:ext>
            </a:extLst>
          </p:cNvPr>
          <p:cNvSpPr>
            <a:spLocks noGrp="1"/>
          </p:cNvSpPr>
          <p:nvPr>
            <p:ph type="sldNum" sz="quarter" idx="12"/>
          </p:nvPr>
        </p:nvSpPr>
        <p:spPr/>
        <p:txBody>
          <a:bodyPr/>
          <a:lstStyle/>
          <a:p>
            <a:fld id="{A65A5C87-DF58-40C8-B092-1DE63DB4547E}" type="slidenum">
              <a:rPr lang="en-US" dirty="0"/>
              <a:t>‹#›</a:t>
            </a:fld>
            <a:endParaRPr lang="en-US"/>
          </a:p>
        </p:txBody>
      </p:sp>
    </p:spTree>
    <p:extLst>
      <p:ext uri="{BB962C8B-B14F-4D97-AF65-F5344CB8AC3E}">
        <p14:creationId xmlns:p14="http://schemas.microsoft.com/office/powerpoint/2010/main" val="6278068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32C18-E430-4EC7-BD7C-99D86D01223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FC5012F-7119-4D94-9717-3862E1C9384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9ED9A4A-D287-4207-9037-70DB007A1707}"/>
              </a:ext>
            </a:extLst>
          </p:cNvPr>
          <p:cNvSpPr>
            <a:spLocks noGrp="1"/>
          </p:cNvSpPr>
          <p:nvPr>
            <p:ph type="dt" sz="half" idx="10"/>
          </p:nvPr>
        </p:nvSpPr>
        <p:spPr/>
        <p:txBody>
          <a:bodyPr/>
          <a:lstStyle/>
          <a:p>
            <a:fld id="{F248F9EB-9D34-4B41-B66C-5FAF50876D2D}" type="datetimeFigureOut">
              <a:rPr lang="en-US" dirty="0"/>
              <a:t>9/8/2025</a:t>
            </a:fld>
            <a:endParaRPr lang="en-US"/>
          </a:p>
        </p:txBody>
      </p:sp>
      <p:sp>
        <p:nvSpPr>
          <p:cNvPr id="5" name="Footer Placeholder 4">
            <a:extLst>
              <a:ext uri="{FF2B5EF4-FFF2-40B4-BE49-F238E27FC236}">
                <a16:creationId xmlns:a16="http://schemas.microsoft.com/office/drawing/2014/main" id="{61ECFCAC-80DB-43BB-B3F1-AC22BACEE3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679730-3487-4D94-A0DC-C21684963AB3}"/>
              </a:ext>
            </a:extLst>
          </p:cNvPr>
          <p:cNvSpPr>
            <a:spLocks noGrp="1"/>
          </p:cNvSpPr>
          <p:nvPr>
            <p:ph type="sldNum" sz="quarter" idx="12"/>
          </p:nvPr>
        </p:nvSpPr>
        <p:spPr/>
        <p:txBody>
          <a:bodyPr/>
          <a:lstStyle/>
          <a:p>
            <a:fld id="{A65A5C87-DF58-40C8-B092-1DE63DB4547E}" type="slidenum">
              <a:rPr lang="en-US" dirty="0"/>
              <a:t>‹#›</a:t>
            </a:fld>
            <a:endParaRPr lang="en-US"/>
          </a:p>
        </p:txBody>
      </p:sp>
    </p:spTree>
    <p:extLst>
      <p:ext uri="{BB962C8B-B14F-4D97-AF65-F5344CB8AC3E}">
        <p14:creationId xmlns:p14="http://schemas.microsoft.com/office/powerpoint/2010/main" val="38770062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43C89D-929E-4CD1-BCCC-72A14C0335D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ED450EA-A577-4B76-A12F-650BEB20FD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1D2603B-9ACE-4FA9-805B-9B91EB63DF7D}"/>
              </a:ext>
            </a:extLst>
          </p:cNvPr>
          <p:cNvSpPr>
            <a:spLocks noGrp="1"/>
          </p:cNvSpPr>
          <p:nvPr>
            <p:ph type="dt" sz="half" idx="10"/>
          </p:nvPr>
        </p:nvSpPr>
        <p:spPr/>
        <p:txBody>
          <a:bodyPr/>
          <a:lstStyle/>
          <a:p>
            <a:fld id="{34489A26-CAA1-4690-8C1F-1641B1B97745}" type="datetimeFigureOut">
              <a:rPr lang="en-US" dirty="0"/>
              <a:t>9/8/2025</a:t>
            </a:fld>
            <a:endParaRPr lang="en-US"/>
          </a:p>
        </p:txBody>
      </p:sp>
      <p:sp>
        <p:nvSpPr>
          <p:cNvPr id="5" name="Footer Placeholder 4">
            <a:extLst>
              <a:ext uri="{FF2B5EF4-FFF2-40B4-BE49-F238E27FC236}">
                <a16:creationId xmlns:a16="http://schemas.microsoft.com/office/drawing/2014/main" id="{7ECE18AC-D6A9-4A61-885D-68E2B684A4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197AE4-AA47-4E14-8FFE-171FAE47F49E}"/>
              </a:ext>
            </a:extLst>
          </p:cNvPr>
          <p:cNvSpPr>
            <a:spLocks noGrp="1"/>
          </p:cNvSpPr>
          <p:nvPr>
            <p:ph type="sldNum" sz="quarter" idx="12"/>
          </p:nvPr>
        </p:nvSpPr>
        <p:spPr/>
        <p:txBody>
          <a:bodyPr/>
          <a:lstStyle/>
          <a:p>
            <a:fld id="{A65A5C87-DF58-40C8-B092-1DE63DB4547E}" type="slidenum">
              <a:rPr lang="en-US" dirty="0"/>
              <a:t>‹#›</a:t>
            </a:fld>
            <a:endParaRPr lang="en-US"/>
          </a:p>
        </p:txBody>
      </p:sp>
    </p:spTree>
    <p:extLst>
      <p:ext uri="{BB962C8B-B14F-4D97-AF65-F5344CB8AC3E}">
        <p14:creationId xmlns:p14="http://schemas.microsoft.com/office/powerpoint/2010/main" val="30189064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pic>
        <p:nvPicPr>
          <p:cNvPr id="5" name="Graphic 4">
            <a:extLst>
              <a:ext uri="{FF2B5EF4-FFF2-40B4-BE49-F238E27FC236}">
                <a16:creationId xmlns:a16="http://schemas.microsoft.com/office/drawing/2014/main" id="{610FBCDE-EE59-33A6-32CA-9F6279AA4357}"/>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12700"/>
            <a:ext cx="12192000" cy="6858000"/>
          </a:xfrm>
          <a:prstGeom prst="rect">
            <a:avLst/>
          </a:prstGeom>
        </p:spPr>
      </p:pic>
      <p:pic>
        <p:nvPicPr>
          <p:cNvPr id="6" name="Graphic 5">
            <a:extLst>
              <a:ext uri="{FF2B5EF4-FFF2-40B4-BE49-F238E27FC236}">
                <a16:creationId xmlns:a16="http://schemas.microsoft.com/office/drawing/2014/main" id="{E45A58EF-738C-B1BA-F49A-84ADB68F8A88}"/>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b="49858"/>
          <a:stretch/>
        </p:blipFill>
        <p:spPr>
          <a:xfrm>
            <a:off x="8401354" y="9452"/>
            <a:ext cx="2286000" cy="1146248"/>
          </a:xfrm>
          <a:prstGeom prst="rect">
            <a:avLst/>
          </a:prstGeom>
        </p:spPr>
      </p:pic>
      <p:pic>
        <p:nvPicPr>
          <p:cNvPr id="7" name="Graphic 6">
            <a:extLst>
              <a:ext uri="{FF2B5EF4-FFF2-40B4-BE49-F238E27FC236}">
                <a16:creationId xmlns:a16="http://schemas.microsoft.com/office/drawing/2014/main" id="{37F78E2C-6843-1373-E993-79393D858434}"/>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r="34180" b="49858"/>
          <a:stretch/>
        </p:blipFill>
        <p:spPr>
          <a:xfrm>
            <a:off x="10687351" y="9452"/>
            <a:ext cx="1504649" cy="1146248"/>
          </a:xfrm>
          <a:prstGeom prst="rect">
            <a:avLst/>
          </a:prstGeom>
        </p:spPr>
      </p:pic>
      <p:pic>
        <p:nvPicPr>
          <p:cNvPr id="8" name="Graphic 7">
            <a:extLst>
              <a:ext uri="{FF2B5EF4-FFF2-40B4-BE49-F238E27FC236}">
                <a16:creationId xmlns:a16="http://schemas.microsoft.com/office/drawing/2014/main" id="{9559DD38-C8CC-7B28-F492-ACB263A81476}"/>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t="1" b="50186"/>
          <a:stretch/>
        </p:blipFill>
        <p:spPr>
          <a:xfrm rot="10800000">
            <a:off x="1504646" y="5731981"/>
            <a:ext cx="2286000" cy="1138718"/>
          </a:xfrm>
          <a:prstGeom prst="rect">
            <a:avLst/>
          </a:prstGeom>
        </p:spPr>
      </p:pic>
      <p:pic>
        <p:nvPicPr>
          <p:cNvPr id="9" name="Graphic 8">
            <a:extLst>
              <a:ext uri="{FF2B5EF4-FFF2-40B4-BE49-F238E27FC236}">
                <a16:creationId xmlns:a16="http://schemas.microsoft.com/office/drawing/2014/main" id="{8DEFF3B2-90E8-5D9B-CEA8-00B05000BF0E}"/>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r="34180" b="50186"/>
          <a:stretch/>
        </p:blipFill>
        <p:spPr>
          <a:xfrm rot="10800000">
            <a:off x="-3" y="5731980"/>
            <a:ext cx="1504649" cy="1138720"/>
          </a:xfrm>
          <a:prstGeom prst="rect">
            <a:avLst/>
          </a:prstGeom>
        </p:spPr>
      </p:pic>
      <p:sp>
        <p:nvSpPr>
          <p:cNvPr id="2" name="Title 1">
            <a:extLst>
              <a:ext uri="{FF2B5EF4-FFF2-40B4-BE49-F238E27FC236}">
                <a16:creationId xmlns:a16="http://schemas.microsoft.com/office/drawing/2014/main" id="{9BAE121A-5259-1180-7385-CE2C03431052}"/>
              </a:ext>
            </a:extLst>
          </p:cNvPr>
          <p:cNvSpPr>
            <a:spLocks noGrp="1"/>
          </p:cNvSpPr>
          <p:nvPr>
            <p:ph type="title"/>
          </p:nvPr>
        </p:nvSpPr>
        <p:spPr>
          <a:xfrm>
            <a:off x="841248" y="841248"/>
            <a:ext cx="10479024" cy="557784"/>
          </a:xfrm>
        </p:spPr>
        <p:txBody>
          <a:bodyPr anchor="t"/>
          <a:lstStyle>
            <a:lvl1pPr>
              <a:defRPr sz="2000" b="1" cap="all" spc="300" baseline="0">
                <a:solidFill>
                  <a:schemeClr val="bg1">
                    <a:lumMod val="95000"/>
                  </a:schemeClr>
                </a:solidFill>
              </a:defRPr>
            </a:lvl1pPr>
          </a:lstStyle>
          <a:p>
            <a:r>
              <a:rPr lang="en-US"/>
              <a:t>Click to edit Master title style</a:t>
            </a:r>
          </a:p>
        </p:txBody>
      </p:sp>
      <p:sp>
        <p:nvSpPr>
          <p:cNvPr id="11" name="Text Placeholder 10">
            <a:extLst>
              <a:ext uri="{FF2B5EF4-FFF2-40B4-BE49-F238E27FC236}">
                <a16:creationId xmlns:a16="http://schemas.microsoft.com/office/drawing/2014/main" id="{B810682D-F26A-B1BF-CD97-BB8BD31B2F32}"/>
              </a:ext>
            </a:extLst>
          </p:cNvPr>
          <p:cNvSpPr>
            <a:spLocks noGrp="1"/>
          </p:cNvSpPr>
          <p:nvPr>
            <p:ph type="body" sz="quarter" idx="10"/>
          </p:nvPr>
        </p:nvSpPr>
        <p:spPr>
          <a:xfrm>
            <a:off x="841247" y="1536192"/>
            <a:ext cx="10479215" cy="4480560"/>
          </a:xfrm>
        </p:spPr>
        <p:txBody>
          <a:bodyPr/>
          <a:lstStyle>
            <a:lvl1pPr marL="0" indent="0">
              <a:lnSpc>
                <a:spcPct val="75000"/>
              </a:lnSpc>
              <a:buNone/>
              <a:defRPr sz="8000">
                <a:solidFill>
                  <a:schemeClr val="bg1">
                    <a:lumMod val="95000"/>
                  </a:schemeClr>
                </a:solidFill>
              </a:defRPr>
            </a:lvl1pPr>
          </a:lstStyle>
          <a:p>
            <a:pPr lvl="0"/>
            <a:r>
              <a:rPr lang="en-US"/>
              <a:t>Click to edit Master text styles</a:t>
            </a:r>
          </a:p>
        </p:txBody>
      </p:sp>
    </p:spTree>
    <p:extLst>
      <p:ext uri="{BB962C8B-B14F-4D97-AF65-F5344CB8AC3E}">
        <p14:creationId xmlns:p14="http://schemas.microsoft.com/office/powerpoint/2010/main" val="4600483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01">
    <p:spTree>
      <p:nvGrpSpPr>
        <p:cNvPr id="1" name=""/>
        <p:cNvGrpSpPr/>
        <p:nvPr/>
      </p:nvGrpSpPr>
      <p:grpSpPr>
        <a:xfrm>
          <a:off x="0" y="0"/>
          <a:ext cx="0" cy="0"/>
          <a:chOff x="0" y="0"/>
          <a:chExt cx="0" cy="0"/>
        </a:xfrm>
      </p:grpSpPr>
      <p:pic>
        <p:nvPicPr>
          <p:cNvPr id="5" name="Graphic 4">
            <a:extLst>
              <a:ext uri="{FF2B5EF4-FFF2-40B4-BE49-F238E27FC236}">
                <a16:creationId xmlns:a16="http://schemas.microsoft.com/office/drawing/2014/main" id="{A1EF8CAB-74EE-F5E0-2A98-D49729C57395}"/>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50000" t="1" b="49999"/>
          <a:stretch/>
        </p:blipFill>
        <p:spPr>
          <a:xfrm>
            <a:off x="6096000" y="0"/>
            <a:ext cx="6095999" cy="3429000"/>
          </a:xfrm>
          <a:prstGeom prst="rect">
            <a:avLst/>
          </a:prstGeom>
        </p:spPr>
      </p:pic>
      <p:pic>
        <p:nvPicPr>
          <p:cNvPr id="6" name="Graphic 5">
            <a:extLst>
              <a:ext uri="{FF2B5EF4-FFF2-40B4-BE49-F238E27FC236}">
                <a16:creationId xmlns:a16="http://schemas.microsoft.com/office/drawing/2014/main" id="{8783521D-ED5D-D5DB-16FA-CD1B1203DF6C}"/>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t="83283" r="87659"/>
          <a:stretch/>
        </p:blipFill>
        <p:spPr>
          <a:xfrm>
            <a:off x="0" y="5731979"/>
            <a:ext cx="1504645" cy="1146408"/>
          </a:xfrm>
          <a:prstGeom prst="rect">
            <a:avLst/>
          </a:prstGeom>
        </p:spPr>
      </p:pic>
      <p:pic>
        <p:nvPicPr>
          <p:cNvPr id="7" name="Graphic 6">
            <a:extLst>
              <a:ext uri="{FF2B5EF4-FFF2-40B4-BE49-F238E27FC236}">
                <a16:creationId xmlns:a16="http://schemas.microsoft.com/office/drawing/2014/main" id="{9381EED1-F8B1-76DD-2AF9-959C65437FF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8401354" y="9452"/>
            <a:ext cx="2286000" cy="2286000"/>
          </a:xfrm>
          <a:prstGeom prst="rect">
            <a:avLst/>
          </a:prstGeom>
        </p:spPr>
      </p:pic>
      <p:pic>
        <p:nvPicPr>
          <p:cNvPr id="8" name="Graphic 7">
            <a:extLst>
              <a:ext uri="{FF2B5EF4-FFF2-40B4-BE49-F238E27FC236}">
                <a16:creationId xmlns:a16="http://schemas.microsoft.com/office/drawing/2014/main" id="{1D23ADF4-87AF-5693-9986-341478D502BD}"/>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r="34180"/>
          <a:stretch/>
        </p:blipFill>
        <p:spPr>
          <a:xfrm>
            <a:off x="10687351" y="9452"/>
            <a:ext cx="1504649" cy="2286000"/>
          </a:xfrm>
          <a:prstGeom prst="rect">
            <a:avLst/>
          </a:prstGeom>
        </p:spPr>
      </p:pic>
      <p:pic>
        <p:nvPicPr>
          <p:cNvPr id="9" name="Graphic 8">
            <a:extLst>
              <a:ext uri="{FF2B5EF4-FFF2-40B4-BE49-F238E27FC236}">
                <a16:creationId xmlns:a16="http://schemas.microsoft.com/office/drawing/2014/main" id="{2E5EE104-2241-C262-895C-BCA769134010}"/>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r="34180" b="50186"/>
          <a:stretch/>
        </p:blipFill>
        <p:spPr>
          <a:xfrm rot="10800000">
            <a:off x="-3" y="5731980"/>
            <a:ext cx="1504649" cy="1138720"/>
          </a:xfrm>
          <a:prstGeom prst="rect">
            <a:avLst/>
          </a:prstGeom>
        </p:spPr>
      </p:pic>
      <p:sp>
        <p:nvSpPr>
          <p:cNvPr id="2" name="Title 1">
            <a:extLst>
              <a:ext uri="{FF2B5EF4-FFF2-40B4-BE49-F238E27FC236}">
                <a16:creationId xmlns:a16="http://schemas.microsoft.com/office/drawing/2014/main" id="{C07285C8-D51D-91BB-C356-908E67607044}"/>
              </a:ext>
            </a:extLst>
          </p:cNvPr>
          <p:cNvSpPr>
            <a:spLocks noGrp="1"/>
          </p:cNvSpPr>
          <p:nvPr>
            <p:ph type="title"/>
          </p:nvPr>
        </p:nvSpPr>
        <p:spPr>
          <a:xfrm>
            <a:off x="841248" y="841248"/>
            <a:ext cx="10479024" cy="557784"/>
          </a:xfrm>
        </p:spPr>
        <p:txBody>
          <a:bodyPr anchor="t"/>
          <a:lstStyle>
            <a:lvl1pPr>
              <a:defRPr sz="2000" cap="all" spc="300" baseline="0"/>
            </a:lvl1pPr>
          </a:lstStyle>
          <a:p>
            <a:r>
              <a:rPr lang="en-US"/>
              <a:t>Click to edit Master title style</a:t>
            </a:r>
          </a:p>
        </p:txBody>
      </p:sp>
      <p:sp>
        <p:nvSpPr>
          <p:cNvPr id="14" name="Content Placeholder 12">
            <a:extLst>
              <a:ext uri="{FF2B5EF4-FFF2-40B4-BE49-F238E27FC236}">
                <a16:creationId xmlns:a16="http://schemas.microsoft.com/office/drawing/2014/main" id="{19B7E7AC-A0E6-BE9A-4728-8FE036CF3538}"/>
              </a:ext>
            </a:extLst>
          </p:cNvPr>
          <p:cNvSpPr>
            <a:spLocks noGrp="1"/>
          </p:cNvSpPr>
          <p:nvPr>
            <p:ph sz="quarter" idx="13"/>
          </p:nvPr>
        </p:nvSpPr>
        <p:spPr>
          <a:xfrm>
            <a:off x="841248" y="1536827"/>
            <a:ext cx="6556375" cy="4479925"/>
          </a:xfrm>
        </p:spPr>
        <p:txBody>
          <a:bodyPr>
            <a:normAutofit/>
          </a:bodyPr>
          <a:lstStyle>
            <a:lvl1pPr>
              <a:lnSpc>
                <a:spcPct val="140000"/>
              </a:lnSpc>
              <a:spcAft>
                <a:spcPts val="0"/>
              </a:spcAft>
              <a:defRPr sz="2800"/>
            </a:lvl1pPr>
            <a:lvl2pPr>
              <a:defRPr sz="2800"/>
            </a:lvl2pPr>
            <a:lvl3pPr>
              <a:defRPr sz="2400"/>
            </a:lvl3pPr>
            <a:lvl4pPr>
              <a:defRPr sz="24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Footer Placeholder 2">
            <a:extLst>
              <a:ext uri="{FF2B5EF4-FFF2-40B4-BE49-F238E27FC236}">
                <a16:creationId xmlns:a16="http://schemas.microsoft.com/office/drawing/2014/main" id="{A54D0E8A-D840-3B34-461F-395ACC9FA827}"/>
              </a:ext>
            </a:extLst>
          </p:cNvPr>
          <p:cNvSpPr>
            <a:spLocks noGrp="1"/>
          </p:cNvSpPr>
          <p:nvPr>
            <p:ph type="ftr" sz="quarter" idx="10"/>
          </p:nvPr>
        </p:nvSpPr>
        <p:spPr/>
        <p:txBody>
          <a:bodyPr/>
          <a:lstStyle/>
          <a:p>
            <a:r>
              <a:rPr lang="en-US" noProof="0"/>
              <a:t>FOOTER TITLE</a:t>
            </a:r>
          </a:p>
        </p:txBody>
      </p:sp>
      <p:sp>
        <p:nvSpPr>
          <p:cNvPr id="4" name="Slide Number Placeholder 3">
            <a:extLst>
              <a:ext uri="{FF2B5EF4-FFF2-40B4-BE49-F238E27FC236}">
                <a16:creationId xmlns:a16="http://schemas.microsoft.com/office/drawing/2014/main" id="{108E551C-14F1-4049-29C9-7A53E172F850}"/>
              </a:ext>
            </a:extLst>
          </p:cNvPr>
          <p:cNvSpPr>
            <a:spLocks noGrp="1"/>
          </p:cNvSpPr>
          <p:nvPr>
            <p:ph type="sldNum" sz="quarter" idx="11"/>
          </p:nvPr>
        </p:nvSpPr>
        <p:spPr/>
        <p:txBody>
          <a:bodyPr/>
          <a:lstStyle/>
          <a:p>
            <a:fld id="{B67B645E-C5E5-4727-B977-D372A0AA71D9}" type="slidenum">
              <a:rPr lang="en-US" smtClean="0"/>
              <a:pPr/>
              <a:t>‹#›</a:t>
            </a:fld>
            <a:endParaRPr lang="en-US"/>
          </a:p>
        </p:txBody>
      </p:sp>
    </p:spTree>
    <p:extLst>
      <p:ext uri="{BB962C8B-B14F-4D97-AF65-F5344CB8AC3E}">
        <p14:creationId xmlns:p14="http://schemas.microsoft.com/office/powerpoint/2010/main" val="181335544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ection break with image 01">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FF0337A6-0579-B5BC-C526-F7EBDDB8E84A}"/>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50000" t="1" b="49999"/>
          <a:stretch/>
        </p:blipFill>
        <p:spPr>
          <a:xfrm>
            <a:off x="6096000" y="0"/>
            <a:ext cx="6095999" cy="3429000"/>
          </a:xfrm>
          <a:prstGeom prst="rect">
            <a:avLst/>
          </a:prstGeom>
        </p:spPr>
      </p:pic>
      <p:pic>
        <p:nvPicPr>
          <p:cNvPr id="4" name="Graphic 3">
            <a:extLst>
              <a:ext uri="{FF2B5EF4-FFF2-40B4-BE49-F238E27FC236}">
                <a16:creationId xmlns:a16="http://schemas.microsoft.com/office/drawing/2014/main" id="{4166F179-9203-AC2D-A267-E25FA28E9784}"/>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t="83283" r="50000"/>
          <a:stretch/>
        </p:blipFill>
        <p:spPr>
          <a:xfrm>
            <a:off x="0" y="5731979"/>
            <a:ext cx="6096000" cy="1146408"/>
          </a:xfrm>
          <a:prstGeom prst="rect">
            <a:avLst/>
          </a:prstGeom>
        </p:spPr>
      </p:pic>
      <p:pic>
        <p:nvPicPr>
          <p:cNvPr id="10" name="Graphic 9">
            <a:extLst>
              <a:ext uri="{FF2B5EF4-FFF2-40B4-BE49-F238E27FC236}">
                <a16:creationId xmlns:a16="http://schemas.microsoft.com/office/drawing/2014/main" id="{4BFC5468-5E1B-2FE4-DA95-D0CCC383D3E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8401354" y="9452"/>
            <a:ext cx="2286000" cy="2286000"/>
          </a:xfrm>
          <a:prstGeom prst="rect">
            <a:avLst/>
          </a:prstGeom>
        </p:spPr>
      </p:pic>
      <p:pic>
        <p:nvPicPr>
          <p:cNvPr id="12" name="Graphic 11">
            <a:extLst>
              <a:ext uri="{FF2B5EF4-FFF2-40B4-BE49-F238E27FC236}">
                <a16:creationId xmlns:a16="http://schemas.microsoft.com/office/drawing/2014/main" id="{617493C4-12E7-500C-5FD5-68370B57A205}"/>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r="34180"/>
          <a:stretch/>
        </p:blipFill>
        <p:spPr>
          <a:xfrm>
            <a:off x="10687351" y="9452"/>
            <a:ext cx="1504649" cy="2286000"/>
          </a:xfrm>
          <a:prstGeom prst="rect">
            <a:avLst/>
          </a:prstGeom>
        </p:spPr>
      </p:pic>
      <p:pic>
        <p:nvPicPr>
          <p:cNvPr id="13" name="Graphic 12">
            <a:extLst>
              <a:ext uri="{FF2B5EF4-FFF2-40B4-BE49-F238E27FC236}">
                <a16:creationId xmlns:a16="http://schemas.microsoft.com/office/drawing/2014/main" id="{149B5038-6091-D5DF-F2DA-3900885F498D}"/>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t="1" b="50186"/>
          <a:stretch/>
        </p:blipFill>
        <p:spPr>
          <a:xfrm rot="10800000">
            <a:off x="1504646" y="5731981"/>
            <a:ext cx="2286000" cy="1138718"/>
          </a:xfrm>
          <a:prstGeom prst="rect">
            <a:avLst/>
          </a:prstGeom>
        </p:spPr>
      </p:pic>
      <p:pic>
        <p:nvPicPr>
          <p:cNvPr id="14" name="Graphic 13">
            <a:extLst>
              <a:ext uri="{FF2B5EF4-FFF2-40B4-BE49-F238E27FC236}">
                <a16:creationId xmlns:a16="http://schemas.microsoft.com/office/drawing/2014/main" id="{9442ADAB-F6BA-A55C-036E-C837F95C8F81}"/>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r="34180" b="50186"/>
          <a:stretch/>
        </p:blipFill>
        <p:spPr>
          <a:xfrm rot="10800000">
            <a:off x="-3" y="5731980"/>
            <a:ext cx="1504649" cy="1138720"/>
          </a:xfrm>
          <a:prstGeom prst="rect">
            <a:avLst/>
          </a:prstGeom>
        </p:spPr>
      </p:pic>
      <p:sp>
        <p:nvSpPr>
          <p:cNvPr id="16" name="Picture Placeholder 15">
            <a:extLst>
              <a:ext uri="{FF2B5EF4-FFF2-40B4-BE49-F238E27FC236}">
                <a16:creationId xmlns:a16="http://schemas.microsoft.com/office/drawing/2014/main" id="{7E35C9AB-B94F-CACD-3F8A-C5FE3B695994}"/>
              </a:ext>
            </a:extLst>
          </p:cNvPr>
          <p:cNvSpPr>
            <a:spLocks noGrp="1"/>
          </p:cNvSpPr>
          <p:nvPr>
            <p:ph type="pic" sz="quarter" idx="11"/>
          </p:nvPr>
        </p:nvSpPr>
        <p:spPr>
          <a:xfrm>
            <a:off x="6111240" y="2231136"/>
            <a:ext cx="6080760" cy="4626864"/>
          </a:xfrm>
          <a:solidFill>
            <a:schemeClr val="accent6">
              <a:lumMod val="50000"/>
            </a:schemeClr>
          </a:solidFill>
        </p:spPr>
        <p:txBody>
          <a:bodyPr/>
          <a:lstStyle>
            <a:lvl1pPr marL="0" indent="0" algn="r">
              <a:buNone/>
              <a:defRPr>
                <a:solidFill>
                  <a:schemeClr val="bg1"/>
                </a:solidFill>
              </a:defRPr>
            </a:lvl1pPr>
          </a:lstStyle>
          <a:p>
            <a:endParaRPr lang="en-US"/>
          </a:p>
        </p:txBody>
      </p:sp>
      <p:sp>
        <p:nvSpPr>
          <p:cNvPr id="2" name="Title 1">
            <a:extLst>
              <a:ext uri="{FF2B5EF4-FFF2-40B4-BE49-F238E27FC236}">
                <a16:creationId xmlns:a16="http://schemas.microsoft.com/office/drawing/2014/main" id="{9BAE121A-5259-1180-7385-CE2C03431052}"/>
              </a:ext>
            </a:extLst>
          </p:cNvPr>
          <p:cNvSpPr>
            <a:spLocks noGrp="1"/>
          </p:cNvSpPr>
          <p:nvPr>
            <p:ph type="title"/>
          </p:nvPr>
        </p:nvSpPr>
        <p:spPr>
          <a:xfrm>
            <a:off x="841248" y="841248"/>
            <a:ext cx="6931152" cy="557784"/>
          </a:xfrm>
        </p:spPr>
        <p:txBody>
          <a:bodyPr anchor="t"/>
          <a:lstStyle>
            <a:lvl1pPr>
              <a:defRPr sz="2000" b="1" cap="all" spc="300" baseline="0">
                <a:solidFill>
                  <a:schemeClr val="bg1">
                    <a:lumMod val="95000"/>
                  </a:schemeClr>
                </a:solidFill>
              </a:defRPr>
            </a:lvl1pPr>
          </a:lstStyle>
          <a:p>
            <a:r>
              <a:rPr lang="en-US"/>
              <a:t>Click to edit Master title style</a:t>
            </a:r>
          </a:p>
        </p:txBody>
      </p:sp>
      <p:sp>
        <p:nvSpPr>
          <p:cNvPr id="11" name="Text Placeholder 10">
            <a:extLst>
              <a:ext uri="{FF2B5EF4-FFF2-40B4-BE49-F238E27FC236}">
                <a16:creationId xmlns:a16="http://schemas.microsoft.com/office/drawing/2014/main" id="{B810682D-F26A-B1BF-CD97-BB8BD31B2F32}"/>
              </a:ext>
            </a:extLst>
          </p:cNvPr>
          <p:cNvSpPr>
            <a:spLocks noGrp="1"/>
          </p:cNvSpPr>
          <p:nvPr>
            <p:ph type="body" sz="quarter" idx="10"/>
          </p:nvPr>
        </p:nvSpPr>
        <p:spPr>
          <a:xfrm>
            <a:off x="841247" y="1536192"/>
            <a:ext cx="6931152" cy="4480560"/>
          </a:xfrm>
        </p:spPr>
        <p:txBody>
          <a:bodyPr/>
          <a:lstStyle>
            <a:lvl1pPr marL="0" indent="0">
              <a:lnSpc>
                <a:spcPct val="75000"/>
              </a:lnSpc>
              <a:buNone/>
              <a:defRPr sz="8000">
                <a:solidFill>
                  <a:schemeClr val="bg1">
                    <a:lumMod val="95000"/>
                  </a:schemeClr>
                </a:solidFill>
              </a:defRPr>
            </a:lvl1pPr>
          </a:lstStyle>
          <a:p>
            <a:pPr lvl="0"/>
            <a:r>
              <a:rPr lang="en-US"/>
              <a:t>Click to edit Master text styles</a:t>
            </a:r>
          </a:p>
        </p:txBody>
      </p:sp>
    </p:spTree>
    <p:extLst>
      <p:ext uri="{BB962C8B-B14F-4D97-AF65-F5344CB8AC3E}">
        <p14:creationId xmlns:p14="http://schemas.microsoft.com/office/powerpoint/2010/main" val="42194811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and content 02">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E18B122A-848F-E50E-C503-3930933A5C64}"/>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68908"/>
          <a:stretch/>
        </p:blipFill>
        <p:spPr>
          <a:xfrm>
            <a:off x="8401354" y="0"/>
            <a:ext cx="3790646" cy="6857999"/>
          </a:xfrm>
          <a:prstGeom prst="rect">
            <a:avLst/>
          </a:prstGeom>
        </p:spPr>
      </p:pic>
      <p:pic>
        <p:nvPicPr>
          <p:cNvPr id="12" name="Graphic 11">
            <a:extLst>
              <a:ext uri="{FF2B5EF4-FFF2-40B4-BE49-F238E27FC236}">
                <a16:creationId xmlns:a16="http://schemas.microsoft.com/office/drawing/2014/main" id="{08CD9875-E4AF-D7EA-9F8B-D27F2C3104AA}"/>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8401354" y="2297076"/>
            <a:ext cx="2286000" cy="2286000"/>
          </a:xfrm>
          <a:prstGeom prst="rect">
            <a:avLst/>
          </a:prstGeom>
        </p:spPr>
      </p:pic>
      <p:pic>
        <p:nvPicPr>
          <p:cNvPr id="13" name="Graphic 12">
            <a:extLst>
              <a:ext uri="{FF2B5EF4-FFF2-40B4-BE49-F238E27FC236}">
                <a16:creationId xmlns:a16="http://schemas.microsoft.com/office/drawing/2014/main" id="{8513E8A3-5E78-5821-6B7B-AF6343ACA739}"/>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r="34180"/>
          <a:stretch/>
        </p:blipFill>
        <p:spPr>
          <a:xfrm>
            <a:off x="10687351" y="2297076"/>
            <a:ext cx="1504649" cy="2286000"/>
          </a:xfrm>
          <a:prstGeom prst="rect">
            <a:avLst/>
          </a:prstGeom>
        </p:spPr>
      </p:pic>
      <p:pic>
        <p:nvPicPr>
          <p:cNvPr id="14" name="Graphic 13">
            <a:extLst>
              <a:ext uri="{FF2B5EF4-FFF2-40B4-BE49-F238E27FC236}">
                <a16:creationId xmlns:a16="http://schemas.microsoft.com/office/drawing/2014/main" id="{E256415C-5388-7D35-1C15-8DA4ACDCA1F4}"/>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8401354" y="9452"/>
            <a:ext cx="2286000" cy="2286000"/>
          </a:xfrm>
          <a:prstGeom prst="rect">
            <a:avLst/>
          </a:prstGeom>
        </p:spPr>
      </p:pic>
      <p:pic>
        <p:nvPicPr>
          <p:cNvPr id="15" name="Graphic 14">
            <a:extLst>
              <a:ext uri="{FF2B5EF4-FFF2-40B4-BE49-F238E27FC236}">
                <a16:creationId xmlns:a16="http://schemas.microsoft.com/office/drawing/2014/main" id="{8B78E2E7-B83A-F17C-9869-FED59DD512EA}"/>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r="34180"/>
          <a:stretch/>
        </p:blipFill>
        <p:spPr>
          <a:xfrm>
            <a:off x="10687351" y="9452"/>
            <a:ext cx="1504649" cy="2286000"/>
          </a:xfrm>
          <a:prstGeom prst="rect">
            <a:avLst/>
          </a:prstGeom>
        </p:spPr>
      </p:pic>
      <p:sp>
        <p:nvSpPr>
          <p:cNvPr id="2" name="Title 1">
            <a:extLst>
              <a:ext uri="{FF2B5EF4-FFF2-40B4-BE49-F238E27FC236}">
                <a16:creationId xmlns:a16="http://schemas.microsoft.com/office/drawing/2014/main" id="{C07285C8-D51D-91BB-C356-908E67607044}"/>
              </a:ext>
            </a:extLst>
          </p:cNvPr>
          <p:cNvSpPr>
            <a:spLocks noGrp="1"/>
          </p:cNvSpPr>
          <p:nvPr>
            <p:ph type="title"/>
          </p:nvPr>
        </p:nvSpPr>
        <p:spPr>
          <a:xfrm>
            <a:off x="841248" y="841248"/>
            <a:ext cx="10479024" cy="557784"/>
          </a:xfrm>
        </p:spPr>
        <p:txBody>
          <a:bodyPr anchor="t"/>
          <a:lstStyle>
            <a:lvl1pPr>
              <a:defRPr sz="2000" cap="all" spc="300" baseline="0"/>
            </a:lvl1pPr>
          </a:lstStyle>
          <a:p>
            <a:r>
              <a:rPr lang="en-US"/>
              <a:t>Click to edit Master title style</a:t>
            </a:r>
          </a:p>
        </p:txBody>
      </p:sp>
      <p:sp>
        <p:nvSpPr>
          <p:cNvPr id="16" name="Content Placeholder 12">
            <a:extLst>
              <a:ext uri="{FF2B5EF4-FFF2-40B4-BE49-F238E27FC236}">
                <a16:creationId xmlns:a16="http://schemas.microsoft.com/office/drawing/2014/main" id="{854FEE13-908D-1E41-D8D6-51FE4B1E0A0C}"/>
              </a:ext>
            </a:extLst>
          </p:cNvPr>
          <p:cNvSpPr>
            <a:spLocks noGrp="1"/>
          </p:cNvSpPr>
          <p:nvPr>
            <p:ph sz="quarter" idx="13"/>
          </p:nvPr>
        </p:nvSpPr>
        <p:spPr>
          <a:xfrm>
            <a:off x="841248" y="1536827"/>
            <a:ext cx="6556375" cy="4479925"/>
          </a:xfrm>
        </p:spPr>
        <p:txBody>
          <a:bodyPr>
            <a:normAutofit/>
          </a:bodyPr>
          <a:lstStyle>
            <a:lvl1pPr>
              <a:lnSpc>
                <a:spcPct val="90000"/>
              </a:lnSpc>
              <a:spcAft>
                <a:spcPts val="1800"/>
              </a:spcAft>
              <a:buSzPct val="100000"/>
              <a:defRPr sz="2000"/>
            </a:lvl1pPr>
            <a:lvl2pPr>
              <a:buSzPct val="100000"/>
              <a:defRPr sz="2000"/>
            </a:lvl2pPr>
            <a:lvl3pPr>
              <a:buSzPct val="100000"/>
              <a:defRPr sz="1800"/>
            </a:lvl3pPr>
            <a:lvl4pPr>
              <a:buSzPct val="100000"/>
              <a:defRPr sz="1800"/>
            </a:lvl4pPr>
            <a:lvl5pPr>
              <a:buSzPct val="100000"/>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Footer Placeholder 2">
            <a:extLst>
              <a:ext uri="{FF2B5EF4-FFF2-40B4-BE49-F238E27FC236}">
                <a16:creationId xmlns:a16="http://schemas.microsoft.com/office/drawing/2014/main" id="{A54D0E8A-D840-3B34-461F-395ACC9FA827}"/>
              </a:ext>
            </a:extLst>
          </p:cNvPr>
          <p:cNvSpPr>
            <a:spLocks noGrp="1"/>
          </p:cNvSpPr>
          <p:nvPr>
            <p:ph type="ftr" sz="quarter" idx="10"/>
          </p:nvPr>
        </p:nvSpPr>
        <p:spPr/>
        <p:txBody>
          <a:bodyPr/>
          <a:lstStyle/>
          <a:p>
            <a:r>
              <a:rPr lang="en-US" noProof="0"/>
              <a:t>FOOTER TITLE</a:t>
            </a:r>
          </a:p>
        </p:txBody>
      </p:sp>
      <p:sp>
        <p:nvSpPr>
          <p:cNvPr id="4" name="Slide Number Placeholder 3">
            <a:extLst>
              <a:ext uri="{FF2B5EF4-FFF2-40B4-BE49-F238E27FC236}">
                <a16:creationId xmlns:a16="http://schemas.microsoft.com/office/drawing/2014/main" id="{108E551C-14F1-4049-29C9-7A53E172F850}"/>
              </a:ext>
            </a:extLst>
          </p:cNvPr>
          <p:cNvSpPr>
            <a:spLocks noGrp="1"/>
          </p:cNvSpPr>
          <p:nvPr>
            <p:ph type="sldNum" sz="quarter" idx="11"/>
          </p:nvPr>
        </p:nvSpPr>
        <p:spPr/>
        <p:txBody>
          <a:bodyPr/>
          <a:lstStyle/>
          <a:p>
            <a:fld id="{B67B645E-C5E5-4727-B977-D372A0AA71D9}" type="slidenum">
              <a:rPr lang="en-US" smtClean="0"/>
              <a:pPr/>
              <a:t>‹#›</a:t>
            </a:fld>
            <a:endParaRPr lang="en-US"/>
          </a:p>
        </p:txBody>
      </p:sp>
    </p:spTree>
    <p:extLst>
      <p:ext uri="{BB962C8B-B14F-4D97-AF65-F5344CB8AC3E}">
        <p14:creationId xmlns:p14="http://schemas.microsoft.com/office/powerpoint/2010/main" val="31804875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Section break with image 02">
    <p:spTree>
      <p:nvGrpSpPr>
        <p:cNvPr id="1" name=""/>
        <p:cNvGrpSpPr/>
        <p:nvPr/>
      </p:nvGrpSpPr>
      <p:grpSpPr>
        <a:xfrm>
          <a:off x="0" y="0"/>
          <a:ext cx="0" cy="0"/>
          <a:chOff x="0" y="0"/>
          <a:chExt cx="0" cy="0"/>
        </a:xfrm>
      </p:grpSpPr>
      <p:pic>
        <p:nvPicPr>
          <p:cNvPr id="5" name="Graphic 4">
            <a:extLst>
              <a:ext uri="{FF2B5EF4-FFF2-40B4-BE49-F238E27FC236}">
                <a16:creationId xmlns:a16="http://schemas.microsoft.com/office/drawing/2014/main" id="{0321C850-160D-5CD7-B829-ADE752EA7ABB}"/>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50000"/>
          <a:stretch/>
        </p:blipFill>
        <p:spPr>
          <a:xfrm>
            <a:off x="6096000" y="0"/>
            <a:ext cx="6096000" cy="6857999"/>
          </a:xfrm>
          <a:prstGeom prst="rect">
            <a:avLst/>
          </a:prstGeom>
        </p:spPr>
      </p:pic>
      <p:pic>
        <p:nvPicPr>
          <p:cNvPr id="6" name="Graphic 5">
            <a:extLst>
              <a:ext uri="{FF2B5EF4-FFF2-40B4-BE49-F238E27FC236}">
                <a16:creationId xmlns:a16="http://schemas.microsoft.com/office/drawing/2014/main" id="{33105707-8D59-D00C-596A-380479D0E0DE}"/>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8401354" y="2297076"/>
            <a:ext cx="2286000" cy="2286000"/>
          </a:xfrm>
          <a:prstGeom prst="rect">
            <a:avLst/>
          </a:prstGeom>
        </p:spPr>
      </p:pic>
      <p:pic>
        <p:nvPicPr>
          <p:cNvPr id="7" name="Graphic 6">
            <a:extLst>
              <a:ext uri="{FF2B5EF4-FFF2-40B4-BE49-F238E27FC236}">
                <a16:creationId xmlns:a16="http://schemas.microsoft.com/office/drawing/2014/main" id="{3DC4FC4F-BE00-1554-FEBD-DE21F3AB35BB}"/>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r="34180"/>
          <a:stretch/>
        </p:blipFill>
        <p:spPr>
          <a:xfrm>
            <a:off x="10687351" y="2297076"/>
            <a:ext cx="1504649" cy="2286000"/>
          </a:xfrm>
          <a:prstGeom prst="rect">
            <a:avLst/>
          </a:prstGeom>
        </p:spPr>
      </p:pic>
      <p:pic>
        <p:nvPicPr>
          <p:cNvPr id="8" name="Graphic 7">
            <a:extLst>
              <a:ext uri="{FF2B5EF4-FFF2-40B4-BE49-F238E27FC236}">
                <a16:creationId xmlns:a16="http://schemas.microsoft.com/office/drawing/2014/main" id="{0A310F08-0B34-7E1C-7605-4F81502355F6}"/>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8401354" y="9452"/>
            <a:ext cx="2286000" cy="2286000"/>
          </a:xfrm>
          <a:prstGeom prst="rect">
            <a:avLst/>
          </a:prstGeom>
        </p:spPr>
      </p:pic>
      <p:pic>
        <p:nvPicPr>
          <p:cNvPr id="9" name="Graphic 8">
            <a:extLst>
              <a:ext uri="{FF2B5EF4-FFF2-40B4-BE49-F238E27FC236}">
                <a16:creationId xmlns:a16="http://schemas.microsoft.com/office/drawing/2014/main" id="{63371AFC-6FAC-3C10-CCC0-ECE8DB9E9972}"/>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r="34180"/>
          <a:stretch/>
        </p:blipFill>
        <p:spPr>
          <a:xfrm>
            <a:off x="10687351" y="9452"/>
            <a:ext cx="1504649" cy="2286000"/>
          </a:xfrm>
          <a:prstGeom prst="rect">
            <a:avLst/>
          </a:prstGeom>
        </p:spPr>
      </p:pic>
      <p:sp>
        <p:nvSpPr>
          <p:cNvPr id="2" name="Title 1">
            <a:extLst>
              <a:ext uri="{FF2B5EF4-FFF2-40B4-BE49-F238E27FC236}">
                <a16:creationId xmlns:a16="http://schemas.microsoft.com/office/drawing/2014/main" id="{9BAE121A-5259-1180-7385-CE2C03431052}"/>
              </a:ext>
            </a:extLst>
          </p:cNvPr>
          <p:cNvSpPr>
            <a:spLocks noGrp="1"/>
          </p:cNvSpPr>
          <p:nvPr>
            <p:ph type="title"/>
          </p:nvPr>
        </p:nvSpPr>
        <p:spPr>
          <a:xfrm>
            <a:off x="841248" y="841248"/>
            <a:ext cx="10479024" cy="557784"/>
          </a:xfrm>
        </p:spPr>
        <p:txBody>
          <a:bodyPr anchor="t"/>
          <a:lstStyle>
            <a:lvl1pPr>
              <a:defRPr sz="2000" b="1" cap="all" spc="300" baseline="0">
                <a:solidFill>
                  <a:schemeClr val="bg1">
                    <a:lumMod val="95000"/>
                  </a:schemeClr>
                </a:solidFill>
              </a:defRPr>
            </a:lvl1pPr>
          </a:lstStyle>
          <a:p>
            <a:r>
              <a:rPr lang="en-US"/>
              <a:t>Click to edit Master title style</a:t>
            </a:r>
          </a:p>
        </p:txBody>
      </p:sp>
      <p:sp>
        <p:nvSpPr>
          <p:cNvPr id="11" name="Text Placeholder 10">
            <a:extLst>
              <a:ext uri="{FF2B5EF4-FFF2-40B4-BE49-F238E27FC236}">
                <a16:creationId xmlns:a16="http://schemas.microsoft.com/office/drawing/2014/main" id="{B810682D-F26A-B1BF-CD97-BB8BD31B2F32}"/>
              </a:ext>
            </a:extLst>
          </p:cNvPr>
          <p:cNvSpPr>
            <a:spLocks noGrp="1"/>
          </p:cNvSpPr>
          <p:nvPr>
            <p:ph type="body" sz="quarter" idx="10"/>
          </p:nvPr>
        </p:nvSpPr>
        <p:spPr>
          <a:xfrm>
            <a:off x="841247" y="1536192"/>
            <a:ext cx="10479024" cy="2679192"/>
          </a:xfrm>
        </p:spPr>
        <p:txBody>
          <a:bodyPr/>
          <a:lstStyle>
            <a:lvl1pPr marL="0" indent="0">
              <a:lnSpc>
                <a:spcPct val="75000"/>
              </a:lnSpc>
              <a:buNone/>
              <a:defRPr sz="8000">
                <a:solidFill>
                  <a:schemeClr val="bg1">
                    <a:lumMod val="95000"/>
                  </a:schemeClr>
                </a:solidFill>
              </a:defRPr>
            </a:lvl1pPr>
          </a:lstStyle>
          <a:p>
            <a:pPr lvl="0"/>
            <a:r>
              <a:rPr lang="en-US"/>
              <a:t>Click to edit Master text styles</a:t>
            </a:r>
          </a:p>
        </p:txBody>
      </p:sp>
      <p:sp>
        <p:nvSpPr>
          <p:cNvPr id="16" name="Picture Placeholder 15">
            <a:extLst>
              <a:ext uri="{FF2B5EF4-FFF2-40B4-BE49-F238E27FC236}">
                <a16:creationId xmlns:a16="http://schemas.microsoft.com/office/drawing/2014/main" id="{7E35C9AB-B94F-CACD-3F8A-C5FE3B695994}"/>
              </a:ext>
            </a:extLst>
          </p:cNvPr>
          <p:cNvSpPr>
            <a:spLocks noGrp="1"/>
          </p:cNvSpPr>
          <p:nvPr>
            <p:ph type="pic" sz="quarter" idx="11"/>
          </p:nvPr>
        </p:nvSpPr>
        <p:spPr>
          <a:xfrm>
            <a:off x="0" y="4462272"/>
            <a:ext cx="12188952" cy="2395728"/>
          </a:xfrm>
          <a:solidFill>
            <a:schemeClr val="accent6">
              <a:lumMod val="75000"/>
            </a:schemeClr>
          </a:solidFill>
        </p:spPr>
        <p:txBody>
          <a:bodyPr/>
          <a:lstStyle>
            <a:lvl1pPr marL="0" indent="0" algn="ctr">
              <a:buNone/>
              <a:defRPr>
                <a:solidFill>
                  <a:sysClr val="windowText" lastClr="000000"/>
                </a:solidFill>
              </a:defRPr>
            </a:lvl1pPr>
          </a:lstStyle>
          <a:p>
            <a:endParaRPr lang="en-US"/>
          </a:p>
        </p:txBody>
      </p:sp>
    </p:spTree>
    <p:extLst>
      <p:ext uri="{BB962C8B-B14F-4D97-AF65-F5344CB8AC3E}">
        <p14:creationId xmlns:p14="http://schemas.microsoft.com/office/powerpoint/2010/main" val="240704869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wo content 01">
    <p:spTree>
      <p:nvGrpSpPr>
        <p:cNvPr id="1" name=""/>
        <p:cNvGrpSpPr/>
        <p:nvPr/>
      </p:nvGrpSpPr>
      <p:grpSpPr>
        <a:xfrm>
          <a:off x="0" y="0"/>
          <a:ext cx="0" cy="0"/>
          <a:chOff x="0" y="0"/>
          <a:chExt cx="0" cy="0"/>
        </a:xfrm>
      </p:grpSpPr>
      <p:pic>
        <p:nvPicPr>
          <p:cNvPr id="5" name="Graphic 4">
            <a:extLst>
              <a:ext uri="{FF2B5EF4-FFF2-40B4-BE49-F238E27FC236}">
                <a16:creationId xmlns:a16="http://schemas.microsoft.com/office/drawing/2014/main" id="{D0F0E0D3-11E9-A85D-821D-49C27B06B061}"/>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87659"/>
          <a:stretch/>
        </p:blipFill>
        <p:spPr>
          <a:xfrm>
            <a:off x="10687350" y="12700"/>
            <a:ext cx="1504649" cy="6858000"/>
          </a:xfrm>
          <a:prstGeom prst="rect">
            <a:avLst/>
          </a:prstGeom>
        </p:spPr>
      </p:pic>
      <p:pic>
        <p:nvPicPr>
          <p:cNvPr id="6" name="Graphic 5">
            <a:extLst>
              <a:ext uri="{FF2B5EF4-FFF2-40B4-BE49-F238E27FC236}">
                <a16:creationId xmlns:a16="http://schemas.microsoft.com/office/drawing/2014/main" id="{7433D848-BBB0-8852-CBA7-96FB04BFADE7}"/>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r="34180" b="50556"/>
          <a:stretch/>
        </p:blipFill>
        <p:spPr>
          <a:xfrm>
            <a:off x="10687351" y="4584700"/>
            <a:ext cx="1504649" cy="1130300"/>
          </a:xfrm>
          <a:prstGeom prst="rect">
            <a:avLst/>
          </a:prstGeom>
        </p:spPr>
      </p:pic>
      <p:pic>
        <p:nvPicPr>
          <p:cNvPr id="7" name="Graphic 6">
            <a:extLst>
              <a:ext uri="{FF2B5EF4-FFF2-40B4-BE49-F238E27FC236}">
                <a16:creationId xmlns:a16="http://schemas.microsoft.com/office/drawing/2014/main" id="{3A0A5B28-1267-FF8C-DD34-4AE0CE17FD97}"/>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r="34180"/>
          <a:stretch/>
        </p:blipFill>
        <p:spPr>
          <a:xfrm>
            <a:off x="10687351" y="2297076"/>
            <a:ext cx="1504649" cy="2286000"/>
          </a:xfrm>
          <a:prstGeom prst="rect">
            <a:avLst/>
          </a:prstGeom>
        </p:spPr>
      </p:pic>
      <p:pic>
        <p:nvPicPr>
          <p:cNvPr id="8" name="Graphic 7">
            <a:extLst>
              <a:ext uri="{FF2B5EF4-FFF2-40B4-BE49-F238E27FC236}">
                <a16:creationId xmlns:a16="http://schemas.microsoft.com/office/drawing/2014/main" id="{72FE7896-D379-408C-54BB-757C71F0DEFF}"/>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t="49515" r="34180"/>
          <a:stretch/>
        </p:blipFill>
        <p:spPr>
          <a:xfrm>
            <a:off x="10687351" y="1141376"/>
            <a:ext cx="1504649" cy="1154076"/>
          </a:xfrm>
          <a:prstGeom prst="rect">
            <a:avLst/>
          </a:prstGeom>
        </p:spPr>
      </p:pic>
      <p:sp>
        <p:nvSpPr>
          <p:cNvPr id="2" name="Title 1">
            <a:extLst>
              <a:ext uri="{FF2B5EF4-FFF2-40B4-BE49-F238E27FC236}">
                <a16:creationId xmlns:a16="http://schemas.microsoft.com/office/drawing/2014/main" id="{C07285C8-D51D-91BB-C356-908E67607044}"/>
              </a:ext>
            </a:extLst>
          </p:cNvPr>
          <p:cNvSpPr>
            <a:spLocks noGrp="1"/>
          </p:cNvSpPr>
          <p:nvPr>
            <p:ph type="title"/>
          </p:nvPr>
        </p:nvSpPr>
        <p:spPr>
          <a:xfrm>
            <a:off x="841248" y="841248"/>
            <a:ext cx="10479024" cy="557784"/>
          </a:xfrm>
        </p:spPr>
        <p:txBody>
          <a:bodyPr anchor="t"/>
          <a:lstStyle>
            <a:lvl1pPr>
              <a:defRPr sz="2000" cap="all" spc="300" baseline="0"/>
            </a:lvl1pPr>
          </a:lstStyle>
          <a:p>
            <a:r>
              <a:rPr lang="en-US"/>
              <a:t>Click to edit Master title style</a:t>
            </a:r>
          </a:p>
        </p:txBody>
      </p:sp>
      <p:sp>
        <p:nvSpPr>
          <p:cNvPr id="16" name="Content Placeholder 12">
            <a:extLst>
              <a:ext uri="{FF2B5EF4-FFF2-40B4-BE49-F238E27FC236}">
                <a16:creationId xmlns:a16="http://schemas.microsoft.com/office/drawing/2014/main" id="{854FEE13-908D-1E41-D8D6-51FE4B1E0A0C}"/>
              </a:ext>
            </a:extLst>
          </p:cNvPr>
          <p:cNvSpPr>
            <a:spLocks noGrp="1"/>
          </p:cNvSpPr>
          <p:nvPr>
            <p:ph sz="quarter" idx="13"/>
          </p:nvPr>
        </p:nvSpPr>
        <p:spPr>
          <a:xfrm>
            <a:off x="841248" y="1536827"/>
            <a:ext cx="2862072" cy="4479925"/>
          </a:xfrm>
        </p:spPr>
        <p:txBody>
          <a:bodyPr>
            <a:normAutofit/>
          </a:bodyPr>
          <a:lstStyle>
            <a:lvl1pPr>
              <a:lnSpc>
                <a:spcPct val="90000"/>
              </a:lnSpc>
              <a:spcAft>
                <a:spcPts val="1800"/>
              </a:spcAft>
              <a:buSzPct val="100000"/>
              <a:defRPr sz="2000"/>
            </a:lvl1pPr>
            <a:lvl2pPr>
              <a:buSzPct val="100000"/>
              <a:defRPr sz="2000"/>
            </a:lvl2pPr>
            <a:lvl3pPr>
              <a:buSzPct val="100000"/>
              <a:defRPr sz="1800"/>
            </a:lvl3pPr>
            <a:lvl4pPr>
              <a:buSzPct val="100000"/>
              <a:defRPr sz="1800"/>
            </a:lvl4pPr>
            <a:lvl5pPr>
              <a:buSzPct val="100000"/>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ext Placeholder 10">
            <a:extLst>
              <a:ext uri="{FF2B5EF4-FFF2-40B4-BE49-F238E27FC236}">
                <a16:creationId xmlns:a16="http://schemas.microsoft.com/office/drawing/2014/main" id="{37E02B10-F9DF-509C-64D5-91DEB6988175}"/>
              </a:ext>
            </a:extLst>
          </p:cNvPr>
          <p:cNvSpPr>
            <a:spLocks noGrp="1"/>
          </p:cNvSpPr>
          <p:nvPr>
            <p:ph type="body" sz="quarter" idx="15"/>
          </p:nvPr>
        </p:nvSpPr>
        <p:spPr>
          <a:xfrm>
            <a:off x="4791455" y="1536826"/>
            <a:ext cx="5650992" cy="557784"/>
          </a:xfrm>
        </p:spPr>
        <p:txBody>
          <a:bodyPr/>
          <a:lstStyle>
            <a:lvl1pPr marL="0" indent="0">
              <a:lnSpc>
                <a:spcPct val="90000"/>
              </a:lnSpc>
              <a:spcBef>
                <a:spcPts val="1000"/>
              </a:spcBef>
              <a:spcAft>
                <a:spcPts val="0"/>
              </a:spcAft>
              <a:buNone/>
              <a:defRPr sz="2000" b="1" baseline="0">
                <a:solidFill>
                  <a:schemeClr val="tx1"/>
                </a:solidFill>
                <a:latin typeface="+mj-lt"/>
              </a:defRPr>
            </a:lvl1pPr>
          </a:lstStyle>
          <a:p>
            <a:pPr lvl="0"/>
            <a:r>
              <a:rPr lang="en-US"/>
              <a:t>Click to edit Master text styles</a:t>
            </a:r>
          </a:p>
        </p:txBody>
      </p:sp>
      <p:sp>
        <p:nvSpPr>
          <p:cNvPr id="9" name="Content Placeholder 12">
            <a:extLst>
              <a:ext uri="{FF2B5EF4-FFF2-40B4-BE49-F238E27FC236}">
                <a16:creationId xmlns:a16="http://schemas.microsoft.com/office/drawing/2014/main" id="{4D580F1D-9A19-7B41-1ACE-62B7B5444253}"/>
              </a:ext>
            </a:extLst>
          </p:cNvPr>
          <p:cNvSpPr>
            <a:spLocks noGrp="1"/>
          </p:cNvSpPr>
          <p:nvPr>
            <p:ph sz="quarter" idx="14"/>
          </p:nvPr>
        </p:nvSpPr>
        <p:spPr>
          <a:xfrm>
            <a:off x="4791456" y="2267712"/>
            <a:ext cx="5650992" cy="3767328"/>
          </a:xfrm>
        </p:spPr>
        <p:txBody>
          <a:bodyPr>
            <a:normAutofit/>
          </a:bodyPr>
          <a:lstStyle>
            <a:lvl1pPr>
              <a:lnSpc>
                <a:spcPct val="90000"/>
              </a:lnSpc>
              <a:spcAft>
                <a:spcPts val="1800"/>
              </a:spcAft>
              <a:buSzPct val="100000"/>
              <a:defRPr sz="2000"/>
            </a:lvl1pPr>
            <a:lvl2pPr>
              <a:buSzPct val="100000"/>
              <a:defRPr sz="2000"/>
            </a:lvl2pPr>
            <a:lvl3pPr>
              <a:buSzPct val="100000"/>
              <a:defRPr sz="1800"/>
            </a:lvl3pPr>
            <a:lvl4pPr>
              <a:buSzPct val="100000"/>
              <a:defRPr sz="1800"/>
            </a:lvl4pPr>
            <a:lvl5pPr>
              <a:buSzPct val="100000"/>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Footer Placeholder 2">
            <a:extLst>
              <a:ext uri="{FF2B5EF4-FFF2-40B4-BE49-F238E27FC236}">
                <a16:creationId xmlns:a16="http://schemas.microsoft.com/office/drawing/2014/main" id="{A54D0E8A-D840-3B34-461F-395ACC9FA827}"/>
              </a:ext>
            </a:extLst>
          </p:cNvPr>
          <p:cNvSpPr>
            <a:spLocks noGrp="1"/>
          </p:cNvSpPr>
          <p:nvPr>
            <p:ph type="ftr" sz="quarter" idx="10"/>
          </p:nvPr>
        </p:nvSpPr>
        <p:spPr/>
        <p:txBody>
          <a:bodyPr/>
          <a:lstStyle/>
          <a:p>
            <a:r>
              <a:rPr lang="en-US" noProof="0"/>
              <a:t>FOOTER TITLE</a:t>
            </a:r>
          </a:p>
        </p:txBody>
      </p:sp>
      <p:sp>
        <p:nvSpPr>
          <p:cNvPr id="4" name="Slide Number Placeholder 3">
            <a:extLst>
              <a:ext uri="{FF2B5EF4-FFF2-40B4-BE49-F238E27FC236}">
                <a16:creationId xmlns:a16="http://schemas.microsoft.com/office/drawing/2014/main" id="{108E551C-14F1-4049-29C9-7A53E172F850}"/>
              </a:ext>
            </a:extLst>
          </p:cNvPr>
          <p:cNvSpPr>
            <a:spLocks noGrp="1"/>
          </p:cNvSpPr>
          <p:nvPr>
            <p:ph type="sldNum" sz="quarter" idx="11"/>
          </p:nvPr>
        </p:nvSpPr>
        <p:spPr/>
        <p:txBody>
          <a:bodyPr/>
          <a:lstStyle/>
          <a:p>
            <a:fld id="{B67B645E-C5E5-4727-B977-D372A0AA71D9}" type="slidenum">
              <a:rPr lang="en-US" smtClean="0"/>
              <a:pPr/>
              <a:t>‹#›</a:t>
            </a:fld>
            <a:endParaRPr lang="en-US"/>
          </a:p>
        </p:txBody>
      </p:sp>
    </p:spTree>
    <p:extLst>
      <p:ext uri="{BB962C8B-B14F-4D97-AF65-F5344CB8AC3E}">
        <p14:creationId xmlns:p14="http://schemas.microsoft.com/office/powerpoint/2010/main" val="84487698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and content with image">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DCE1CF12-4201-C23B-7B9A-02EB4F8A79CB}"/>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t="83396"/>
          <a:stretch/>
        </p:blipFill>
        <p:spPr>
          <a:xfrm>
            <a:off x="0" y="5731980"/>
            <a:ext cx="12192000" cy="1138720"/>
          </a:xfrm>
          <a:prstGeom prst="rect">
            <a:avLst/>
          </a:prstGeom>
        </p:spPr>
      </p:pic>
      <p:pic>
        <p:nvPicPr>
          <p:cNvPr id="12" name="Graphic 11">
            <a:extLst>
              <a:ext uri="{FF2B5EF4-FFF2-40B4-BE49-F238E27FC236}">
                <a16:creationId xmlns:a16="http://schemas.microsoft.com/office/drawing/2014/main" id="{513CE0C7-867A-80BB-9E96-3008375B7EE6}"/>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r="68854" b="83396"/>
          <a:stretch/>
        </p:blipFill>
        <p:spPr>
          <a:xfrm>
            <a:off x="0" y="12700"/>
            <a:ext cx="3797300" cy="1138720"/>
          </a:xfrm>
          <a:prstGeom prst="rect">
            <a:avLst/>
          </a:prstGeom>
        </p:spPr>
      </p:pic>
      <p:pic>
        <p:nvPicPr>
          <p:cNvPr id="13" name="Graphic 12">
            <a:extLst>
              <a:ext uri="{FF2B5EF4-FFF2-40B4-BE49-F238E27FC236}">
                <a16:creationId xmlns:a16="http://schemas.microsoft.com/office/drawing/2014/main" id="{736CB758-B1DB-F2E0-00E7-BF5660C5F252}"/>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l="33598" b="49858"/>
          <a:stretch/>
        </p:blipFill>
        <p:spPr>
          <a:xfrm>
            <a:off x="0" y="9452"/>
            <a:ext cx="1517954" cy="1146248"/>
          </a:xfrm>
          <a:prstGeom prst="rect">
            <a:avLst/>
          </a:prstGeom>
        </p:spPr>
      </p:pic>
      <p:sp>
        <p:nvSpPr>
          <p:cNvPr id="2" name="Title 1">
            <a:extLst>
              <a:ext uri="{FF2B5EF4-FFF2-40B4-BE49-F238E27FC236}">
                <a16:creationId xmlns:a16="http://schemas.microsoft.com/office/drawing/2014/main" id="{C07285C8-D51D-91BB-C356-908E67607044}"/>
              </a:ext>
            </a:extLst>
          </p:cNvPr>
          <p:cNvSpPr>
            <a:spLocks noGrp="1"/>
          </p:cNvSpPr>
          <p:nvPr>
            <p:ph type="title"/>
          </p:nvPr>
        </p:nvSpPr>
        <p:spPr>
          <a:xfrm>
            <a:off x="4764024" y="841248"/>
            <a:ext cx="6556248" cy="557784"/>
          </a:xfrm>
        </p:spPr>
        <p:txBody>
          <a:bodyPr anchor="t"/>
          <a:lstStyle>
            <a:lvl1pPr>
              <a:defRPr sz="2000" cap="all" spc="300" baseline="0"/>
            </a:lvl1pPr>
          </a:lstStyle>
          <a:p>
            <a:r>
              <a:rPr lang="en-US"/>
              <a:t>Click to edit Master title style</a:t>
            </a:r>
          </a:p>
        </p:txBody>
      </p:sp>
      <p:sp>
        <p:nvSpPr>
          <p:cNvPr id="14" name="Picture Placeholder 15">
            <a:extLst>
              <a:ext uri="{FF2B5EF4-FFF2-40B4-BE49-F238E27FC236}">
                <a16:creationId xmlns:a16="http://schemas.microsoft.com/office/drawing/2014/main" id="{A780F1E2-F795-D408-7361-9B32EA12F8E7}"/>
              </a:ext>
            </a:extLst>
          </p:cNvPr>
          <p:cNvSpPr>
            <a:spLocks noGrp="1"/>
          </p:cNvSpPr>
          <p:nvPr>
            <p:ph type="pic" sz="quarter" idx="14"/>
          </p:nvPr>
        </p:nvSpPr>
        <p:spPr>
          <a:xfrm>
            <a:off x="0" y="836676"/>
            <a:ext cx="3785616" cy="5184648"/>
          </a:xfrm>
          <a:solidFill>
            <a:schemeClr val="accent6">
              <a:lumMod val="75000"/>
            </a:schemeClr>
          </a:solidFill>
        </p:spPr>
        <p:txBody>
          <a:bodyPr/>
          <a:lstStyle>
            <a:lvl1pPr marL="0" indent="0" algn="ctr">
              <a:buNone/>
              <a:defRPr>
                <a:solidFill>
                  <a:sysClr val="windowText" lastClr="000000"/>
                </a:solidFill>
              </a:defRPr>
            </a:lvl1pPr>
          </a:lstStyle>
          <a:p>
            <a:endParaRPr lang="en-US"/>
          </a:p>
        </p:txBody>
      </p:sp>
      <p:sp>
        <p:nvSpPr>
          <p:cNvPr id="16" name="Content Placeholder 12">
            <a:extLst>
              <a:ext uri="{FF2B5EF4-FFF2-40B4-BE49-F238E27FC236}">
                <a16:creationId xmlns:a16="http://schemas.microsoft.com/office/drawing/2014/main" id="{854FEE13-908D-1E41-D8D6-51FE4B1E0A0C}"/>
              </a:ext>
            </a:extLst>
          </p:cNvPr>
          <p:cNvSpPr>
            <a:spLocks noGrp="1"/>
          </p:cNvSpPr>
          <p:nvPr>
            <p:ph sz="quarter" idx="13"/>
          </p:nvPr>
        </p:nvSpPr>
        <p:spPr>
          <a:xfrm>
            <a:off x="4764023" y="1536827"/>
            <a:ext cx="6556247" cy="4479925"/>
          </a:xfrm>
        </p:spPr>
        <p:txBody>
          <a:bodyPr>
            <a:normAutofit/>
          </a:bodyPr>
          <a:lstStyle>
            <a:lvl1pPr>
              <a:lnSpc>
                <a:spcPct val="90000"/>
              </a:lnSpc>
              <a:spcAft>
                <a:spcPts val="1800"/>
              </a:spcAft>
              <a:buSzPct val="100000"/>
              <a:defRPr sz="2000"/>
            </a:lvl1pPr>
            <a:lvl2pPr>
              <a:buSzPct val="100000"/>
              <a:defRPr sz="2000"/>
            </a:lvl2pPr>
            <a:lvl3pPr>
              <a:buSzPct val="100000"/>
              <a:defRPr sz="1800"/>
            </a:lvl3pPr>
            <a:lvl4pPr>
              <a:buSzPct val="100000"/>
              <a:defRPr sz="1800"/>
            </a:lvl4pPr>
            <a:lvl5pPr>
              <a:buSzPct val="100000"/>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Footer Placeholder 2">
            <a:extLst>
              <a:ext uri="{FF2B5EF4-FFF2-40B4-BE49-F238E27FC236}">
                <a16:creationId xmlns:a16="http://schemas.microsoft.com/office/drawing/2014/main" id="{A54D0E8A-D840-3B34-461F-395ACC9FA827}"/>
              </a:ext>
            </a:extLst>
          </p:cNvPr>
          <p:cNvSpPr>
            <a:spLocks noGrp="1"/>
          </p:cNvSpPr>
          <p:nvPr>
            <p:ph type="ftr" sz="quarter" idx="10"/>
          </p:nvPr>
        </p:nvSpPr>
        <p:spPr/>
        <p:txBody>
          <a:bodyPr/>
          <a:lstStyle/>
          <a:p>
            <a:r>
              <a:rPr lang="en-US" noProof="0"/>
              <a:t>FOOTER TITLE</a:t>
            </a:r>
          </a:p>
        </p:txBody>
      </p:sp>
      <p:sp>
        <p:nvSpPr>
          <p:cNvPr id="4" name="Slide Number Placeholder 3">
            <a:extLst>
              <a:ext uri="{FF2B5EF4-FFF2-40B4-BE49-F238E27FC236}">
                <a16:creationId xmlns:a16="http://schemas.microsoft.com/office/drawing/2014/main" id="{108E551C-14F1-4049-29C9-7A53E172F850}"/>
              </a:ext>
            </a:extLst>
          </p:cNvPr>
          <p:cNvSpPr>
            <a:spLocks noGrp="1"/>
          </p:cNvSpPr>
          <p:nvPr>
            <p:ph type="sldNum" sz="quarter" idx="11"/>
          </p:nvPr>
        </p:nvSpPr>
        <p:spPr/>
        <p:txBody>
          <a:bodyPr/>
          <a:lstStyle/>
          <a:p>
            <a:fld id="{B67B645E-C5E5-4727-B977-D372A0AA71D9}" type="slidenum">
              <a:rPr lang="en-US" smtClean="0"/>
              <a:pPr/>
              <a:t>‹#›</a:t>
            </a:fld>
            <a:endParaRPr lang="en-US"/>
          </a:p>
        </p:txBody>
      </p:sp>
    </p:spTree>
    <p:extLst>
      <p:ext uri="{BB962C8B-B14F-4D97-AF65-F5344CB8AC3E}">
        <p14:creationId xmlns:p14="http://schemas.microsoft.com/office/powerpoint/2010/main" val="333408932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wo content 02">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0059F316-9319-477C-3BD8-C3B19F248AFB}"/>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87659"/>
          <a:stretch/>
        </p:blipFill>
        <p:spPr>
          <a:xfrm>
            <a:off x="10687350" y="12700"/>
            <a:ext cx="1504649" cy="6858000"/>
          </a:xfrm>
          <a:prstGeom prst="rect">
            <a:avLst/>
          </a:prstGeom>
        </p:spPr>
      </p:pic>
      <p:pic>
        <p:nvPicPr>
          <p:cNvPr id="12" name="Graphic 11">
            <a:extLst>
              <a:ext uri="{FF2B5EF4-FFF2-40B4-BE49-F238E27FC236}">
                <a16:creationId xmlns:a16="http://schemas.microsoft.com/office/drawing/2014/main" id="{AEF98D51-D262-470D-2214-A8A0EDB73625}"/>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r="34180"/>
          <a:stretch/>
        </p:blipFill>
        <p:spPr>
          <a:xfrm>
            <a:off x="10687351" y="4584700"/>
            <a:ext cx="1504649" cy="2286000"/>
          </a:xfrm>
          <a:prstGeom prst="rect">
            <a:avLst/>
          </a:prstGeom>
        </p:spPr>
      </p:pic>
      <p:pic>
        <p:nvPicPr>
          <p:cNvPr id="13" name="Graphic 12">
            <a:extLst>
              <a:ext uri="{FF2B5EF4-FFF2-40B4-BE49-F238E27FC236}">
                <a16:creationId xmlns:a16="http://schemas.microsoft.com/office/drawing/2014/main" id="{3480B83D-EEC7-5C2D-9338-841D00545701}"/>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r="34180"/>
          <a:stretch/>
        </p:blipFill>
        <p:spPr>
          <a:xfrm>
            <a:off x="10687351" y="2297076"/>
            <a:ext cx="1504649" cy="2286000"/>
          </a:xfrm>
          <a:prstGeom prst="rect">
            <a:avLst/>
          </a:prstGeom>
        </p:spPr>
      </p:pic>
      <p:pic>
        <p:nvPicPr>
          <p:cNvPr id="14" name="Graphic 13">
            <a:extLst>
              <a:ext uri="{FF2B5EF4-FFF2-40B4-BE49-F238E27FC236}">
                <a16:creationId xmlns:a16="http://schemas.microsoft.com/office/drawing/2014/main" id="{69BE97B1-E4D2-AA2A-1E85-0D5987351359}"/>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r="34180"/>
          <a:stretch/>
        </p:blipFill>
        <p:spPr>
          <a:xfrm>
            <a:off x="10687351" y="9452"/>
            <a:ext cx="1504649" cy="2286000"/>
          </a:xfrm>
          <a:prstGeom prst="rect">
            <a:avLst/>
          </a:prstGeom>
        </p:spPr>
      </p:pic>
      <p:pic>
        <p:nvPicPr>
          <p:cNvPr id="15" name="Graphic 14">
            <a:extLst>
              <a:ext uri="{FF2B5EF4-FFF2-40B4-BE49-F238E27FC236}">
                <a16:creationId xmlns:a16="http://schemas.microsoft.com/office/drawing/2014/main" id="{F227120C-DBC1-2EDA-E58C-E1DAD7E550FD}"/>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t="83283" r="50000"/>
          <a:stretch/>
        </p:blipFill>
        <p:spPr>
          <a:xfrm>
            <a:off x="0" y="5731979"/>
            <a:ext cx="6096000" cy="1146408"/>
          </a:xfrm>
          <a:prstGeom prst="rect">
            <a:avLst/>
          </a:prstGeom>
        </p:spPr>
      </p:pic>
      <p:pic>
        <p:nvPicPr>
          <p:cNvPr id="17" name="Graphic 16">
            <a:extLst>
              <a:ext uri="{FF2B5EF4-FFF2-40B4-BE49-F238E27FC236}">
                <a16:creationId xmlns:a16="http://schemas.microsoft.com/office/drawing/2014/main" id="{3FDA3437-5725-1727-4B8A-FCE595561932}"/>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t="1" b="50186"/>
          <a:stretch/>
        </p:blipFill>
        <p:spPr>
          <a:xfrm rot="10800000">
            <a:off x="1504646" y="5731981"/>
            <a:ext cx="2286000" cy="1138718"/>
          </a:xfrm>
          <a:prstGeom prst="rect">
            <a:avLst/>
          </a:prstGeom>
        </p:spPr>
      </p:pic>
      <p:pic>
        <p:nvPicPr>
          <p:cNvPr id="18" name="Graphic 17">
            <a:extLst>
              <a:ext uri="{FF2B5EF4-FFF2-40B4-BE49-F238E27FC236}">
                <a16:creationId xmlns:a16="http://schemas.microsoft.com/office/drawing/2014/main" id="{35C8D2AF-CEDF-4131-723C-91569E90C29F}"/>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r="34180" b="50186"/>
          <a:stretch/>
        </p:blipFill>
        <p:spPr>
          <a:xfrm rot="10800000">
            <a:off x="-3" y="5731980"/>
            <a:ext cx="1504649" cy="1138720"/>
          </a:xfrm>
          <a:prstGeom prst="rect">
            <a:avLst/>
          </a:prstGeom>
        </p:spPr>
      </p:pic>
      <p:sp>
        <p:nvSpPr>
          <p:cNvPr id="2" name="Title 1">
            <a:extLst>
              <a:ext uri="{FF2B5EF4-FFF2-40B4-BE49-F238E27FC236}">
                <a16:creationId xmlns:a16="http://schemas.microsoft.com/office/drawing/2014/main" id="{C07285C8-D51D-91BB-C356-908E67607044}"/>
              </a:ext>
            </a:extLst>
          </p:cNvPr>
          <p:cNvSpPr>
            <a:spLocks noGrp="1"/>
          </p:cNvSpPr>
          <p:nvPr>
            <p:ph type="title"/>
          </p:nvPr>
        </p:nvSpPr>
        <p:spPr>
          <a:xfrm>
            <a:off x="841248" y="841248"/>
            <a:ext cx="10479024" cy="557784"/>
          </a:xfrm>
        </p:spPr>
        <p:txBody>
          <a:bodyPr anchor="t"/>
          <a:lstStyle>
            <a:lvl1pPr>
              <a:defRPr sz="2000" cap="all" spc="300" baseline="0"/>
            </a:lvl1pPr>
          </a:lstStyle>
          <a:p>
            <a:r>
              <a:rPr lang="en-US"/>
              <a:t>Click to edit Master title style</a:t>
            </a:r>
          </a:p>
        </p:txBody>
      </p:sp>
      <p:sp>
        <p:nvSpPr>
          <p:cNvPr id="16" name="Content Placeholder 12">
            <a:extLst>
              <a:ext uri="{FF2B5EF4-FFF2-40B4-BE49-F238E27FC236}">
                <a16:creationId xmlns:a16="http://schemas.microsoft.com/office/drawing/2014/main" id="{854FEE13-908D-1E41-D8D6-51FE4B1E0A0C}"/>
              </a:ext>
            </a:extLst>
          </p:cNvPr>
          <p:cNvSpPr>
            <a:spLocks noGrp="1"/>
          </p:cNvSpPr>
          <p:nvPr>
            <p:ph sz="quarter" idx="13"/>
          </p:nvPr>
        </p:nvSpPr>
        <p:spPr>
          <a:xfrm>
            <a:off x="841248" y="1536827"/>
            <a:ext cx="2862072" cy="4479925"/>
          </a:xfrm>
        </p:spPr>
        <p:txBody>
          <a:bodyPr>
            <a:normAutofit/>
          </a:bodyPr>
          <a:lstStyle>
            <a:lvl1pPr marL="0" indent="0">
              <a:lnSpc>
                <a:spcPct val="90000"/>
              </a:lnSpc>
              <a:spcAft>
                <a:spcPts val="1800"/>
              </a:spcAft>
              <a:buSzPct val="100000"/>
              <a:buNone/>
              <a:defRPr sz="2000"/>
            </a:lvl1pPr>
            <a:lvl2pPr>
              <a:buSzPct val="100000"/>
              <a:defRPr sz="2000"/>
            </a:lvl2pPr>
            <a:lvl3pPr>
              <a:buSzPct val="100000"/>
              <a:defRPr sz="1800"/>
            </a:lvl3pPr>
            <a:lvl4pPr>
              <a:buSzPct val="100000"/>
              <a:defRPr sz="1800"/>
            </a:lvl4pPr>
            <a:lvl5pPr>
              <a:buSzPct val="100000"/>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12">
            <a:extLst>
              <a:ext uri="{FF2B5EF4-FFF2-40B4-BE49-F238E27FC236}">
                <a16:creationId xmlns:a16="http://schemas.microsoft.com/office/drawing/2014/main" id="{4D580F1D-9A19-7B41-1ACE-62B7B5444253}"/>
              </a:ext>
            </a:extLst>
          </p:cNvPr>
          <p:cNvSpPr>
            <a:spLocks noGrp="1"/>
          </p:cNvSpPr>
          <p:nvPr>
            <p:ph sz="quarter" idx="14"/>
          </p:nvPr>
        </p:nvSpPr>
        <p:spPr>
          <a:xfrm>
            <a:off x="4791456" y="1536827"/>
            <a:ext cx="5650992" cy="4480560"/>
          </a:xfrm>
        </p:spPr>
        <p:txBody>
          <a:bodyPr>
            <a:normAutofit/>
          </a:bodyPr>
          <a:lstStyle>
            <a:lvl1pPr marL="0" indent="0">
              <a:lnSpc>
                <a:spcPct val="90000"/>
              </a:lnSpc>
              <a:spcBef>
                <a:spcPts val="1000"/>
              </a:spcBef>
              <a:spcAft>
                <a:spcPts val="1800"/>
              </a:spcAft>
              <a:buSzPct val="100000"/>
              <a:buNone/>
              <a:defRPr sz="2000"/>
            </a:lvl1pPr>
            <a:lvl2pPr>
              <a:buSzPct val="100000"/>
              <a:defRPr sz="2000"/>
            </a:lvl2pPr>
            <a:lvl3pPr>
              <a:buSzPct val="100000"/>
              <a:defRPr sz="1800"/>
            </a:lvl3pPr>
            <a:lvl4pPr>
              <a:buSzPct val="100000"/>
              <a:defRPr sz="1800"/>
            </a:lvl4pPr>
            <a:lvl5pPr>
              <a:buSzPct val="100000"/>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Footer Placeholder 2">
            <a:extLst>
              <a:ext uri="{FF2B5EF4-FFF2-40B4-BE49-F238E27FC236}">
                <a16:creationId xmlns:a16="http://schemas.microsoft.com/office/drawing/2014/main" id="{A54D0E8A-D840-3B34-461F-395ACC9FA827}"/>
              </a:ext>
            </a:extLst>
          </p:cNvPr>
          <p:cNvSpPr>
            <a:spLocks noGrp="1"/>
          </p:cNvSpPr>
          <p:nvPr>
            <p:ph type="ftr" sz="quarter" idx="10"/>
          </p:nvPr>
        </p:nvSpPr>
        <p:spPr/>
        <p:txBody>
          <a:bodyPr/>
          <a:lstStyle/>
          <a:p>
            <a:r>
              <a:rPr lang="en-US" noProof="0"/>
              <a:t>FOOTER TITLE</a:t>
            </a:r>
          </a:p>
        </p:txBody>
      </p:sp>
      <p:sp>
        <p:nvSpPr>
          <p:cNvPr id="4" name="Slide Number Placeholder 3">
            <a:extLst>
              <a:ext uri="{FF2B5EF4-FFF2-40B4-BE49-F238E27FC236}">
                <a16:creationId xmlns:a16="http://schemas.microsoft.com/office/drawing/2014/main" id="{108E551C-14F1-4049-29C9-7A53E172F850}"/>
              </a:ext>
            </a:extLst>
          </p:cNvPr>
          <p:cNvSpPr>
            <a:spLocks noGrp="1"/>
          </p:cNvSpPr>
          <p:nvPr>
            <p:ph type="sldNum" sz="quarter" idx="11"/>
          </p:nvPr>
        </p:nvSpPr>
        <p:spPr/>
        <p:txBody>
          <a:bodyPr/>
          <a:lstStyle/>
          <a:p>
            <a:fld id="{B67B645E-C5E5-4727-B977-D372A0AA71D9}" type="slidenum">
              <a:rPr lang="en-US" smtClean="0"/>
              <a:pPr/>
              <a:t>‹#›</a:t>
            </a:fld>
            <a:endParaRPr lang="en-US"/>
          </a:p>
        </p:txBody>
      </p:sp>
    </p:spTree>
    <p:extLst>
      <p:ext uri="{BB962C8B-B14F-4D97-AF65-F5344CB8AC3E}">
        <p14:creationId xmlns:p14="http://schemas.microsoft.com/office/powerpoint/2010/main" val="376340058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wo content 03">
    <p:spTree>
      <p:nvGrpSpPr>
        <p:cNvPr id="1" name=""/>
        <p:cNvGrpSpPr/>
        <p:nvPr/>
      </p:nvGrpSpPr>
      <p:grpSpPr>
        <a:xfrm>
          <a:off x="0" y="0"/>
          <a:ext cx="0" cy="0"/>
          <a:chOff x="0" y="0"/>
          <a:chExt cx="0" cy="0"/>
        </a:xfrm>
      </p:grpSpPr>
      <p:pic>
        <p:nvPicPr>
          <p:cNvPr id="15" name="Graphic 14">
            <a:extLst>
              <a:ext uri="{FF2B5EF4-FFF2-40B4-BE49-F238E27FC236}">
                <a16:creationId xmlns:a16="http://schemas.microsoft.com/office/drawing/2014/main" id="{F227120C-DBC1-2EDA-E58C-E1DAD7E550FD}"/>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t="83283" r="50000"/>
          <a:stretch/>
        </p:blipFill>
        <p:spPr>
          <a:xfrm>
            <a:off x="0" y="5731979"/>
            <a:ext cx="6096000" cy="1146408"/>
          </a:xfrm>
          <a:prstGeom prst="rect">
            <a:avLst/>
          </a:prstGeom>
        </p:spPr>
      </p:pic>
      <p:pic>
        <p:nvPicPr>
          <p:cNvPr id="17" name="Graphic 16">
            <a:extLst>
              <a:ext uri="{FF2B5EF4-FFF2-40B4-BE49-F238E27FC236}">
                <a16:creationId xmlns:a16="http://schemas.microsoft.com/office/drawing/2014/main" id="{3FDA3437-5725-1727-4B8A-FCE595561932}"/>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t="1" b="50186"/>
          <a:stretch/>
        </p:blipFill>
        <p:spPr>
          <a:xfrm rot="10800000">
            <a:off x="1504646" y="5731981"/>
            <a:ext cx="2286000" cy="1138718"/>
          </a:xfrm>
          <a:prstGeom prst="rect">
            <a:avLst/>
          </a:prstGeom>
        </p:spPr>
      </p:pic>
      <p:pic>
        <p:nvPicPr>
          <p:cNvPr id="18" name="Graphic 17">
            <a:extLst>
              <a:ext uri="{FF2B5EF4-FFF2-40B4-BE49-F238E27FC236}">
                <a16:creationId xmlns:a16="http://schemas.microsoft.com/office/drawing/2014/main" id="{35C8D2AF-CEDF-4131-723C-91569E90C29F}"/>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r="34180" b="50186"/>
          <a:stretch/>
        </p:blipFill>
        <p:spPr>
          <a:xfrm rot="10800000">
            <a:off x="-3" y="5731980"/>
            <a:ext cx="1504649" cy="1138720"/>
          </a:xfrm>
          <a:prstGeom prst="rect">
            <a:avLst/>
          </a:prstGeom>
        </p:spPr>
      </p:pic>
      <p:sp>
        <p:nvSpPr>
          <p:cNvPr id="2" name="Title 1">
            <a:extLst>
              <a:ext uri="{FF2B5EF4-FFF2-40B4-BE49-F238E27FC236}">
                <a16:creationId xmlns:a16="http://schemas.microsoft.com/office/drawing/2014/main" id="{C07285C8-D51D-91BB-C356-908E67607044}"/>
              </a:ext>
            </a:extLst>
          </p:cNvPr>
          <p:cNvSpPr>
            <a:spLocks noGrp="1"/>
          </p:cNvSpPr>
          <p:nvPr>
            <p:ph type="title"/>
          </p:nvPr>
        </p:nvSpPr>
        <p:spPr>
          <a:xfrm>
            <a:off x="841248" y="841248"/>
            <a:ext cx="10479024" cy="557784"/>
          </a:xfrm>
        </p:spPr>
        <p:txBody>
          <a:bodyPr anchor="t"/>
          <a:lstStyle>
            <a:lvl1pPr>
              <a:defRPr sz="2000" cap="all" spc="300" baseline="0"/>
            </a:lvl1pPr>
          </a:lstStyle>
          <a:p>
            <a:r>
              <a:rPr lang="en-US"/>
              <a:t>Click to edit Master title style</a:t>
            </a:r>
          </a:p>
        </p:txBody>
      </p:sp>
      <p:sp>
        <p:nvSpPr>
          <p:cNvPr id="16" name="Content Placeholder 12">
            <a:extLst>
              <a:ext uri="{FF2B5EF4-FFF2-40B4-BE49-F238E27FC236}">
                <a16:creationId xmlns:a16="http://schemas.microsoft.com/office/drawing/2014/main" id="{854FEE13-908D-1E41-D8D6-51FE4B1E0A0C}"/>
              </a:ext>
            </a:extLst>
          </p:cNvPr>
          <p:cNvSpPr>
            <a:spLocks noGrp="1"/>
          </p:cNvSpPr>
          <p:nvPr>
            <p:ph sz="quarter" idx="13"/>
          </p:nvPr>
        </p:nvSpPr>
        <p:spPr>
          <a:xfrm>
            <a:off x="841248" y="1536827"/>
            <a:ext cx="2862072" cy="4479925"/>
          </a:xfrm>
        </p:spPr>
        <p:txBody>
          <a:bodyPr>
            <a:normAutofit/>
          </a:bodyPr>
          <a:lstStyle>
            <a:lvl1pPr marL="342900" indent="-342900">
              <a:lnSpc>
                <a:spcPct val="90000"/>
              </a:lnSpc>
              <a:spcAft>
                <a:spcPts val="1800"/>
              </a:spcAft>
              <a:buSzPct val="100000"/>
              <a:buFont typeface="Arial" panose="020B0604020202020204" pitchFamily="34" charset="0"/>
              <a:buChar char="•"/>
              <a:defRPr sz="2000"/>
            </a:lvl1pPr>
            <a:lvl2pPr>
              <a:buSzPct val="100000"/>
              <a:defRPr sz="2000"/>
            </a:lvl2pPr>
            <a:lvl3pPr>
              <a:buSzPct val="100000"/>
              <a:defRPr sz="1800"/>
            </a:lvl3pPr>
            <a:lvl4pPr>
              <a:buSzPct val="100000"/>
              <a:defRPr sz="1800"/>
            </a:lvl4pPr>
            <a:lvl5pPr>
              <a:buSzPct val="100000"/>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12">
            <a:extLst>
              <a:ext uri="{FF2B5EF4-FFF2-40B4-BE49-F238E27FC236}">
                <a16:creationId xmlns:a16="http://schemas.microsoft.com/office/drawing/2014/main" id="{4D580F1D-9A19-7B41-1ACE-62B7B5444253}"/>
              </a:ext>
            </a:extLst>
          </p:cNvPr>
          <p:cNvSpPr>
            <a:spLocks noGrp="1"/>
          </p:cNvSpPr>
          <p:nvPr>
            <p:ph sz="quarter" idx="14"/>
          </p:nvPr>
        </p:nvSpPr>
        <p:spPr>
          <a:xfrm>
            <a:off x="4727448" y="1536827"/>
            <a:ext cx="6592824" cy="4480560"/>
          </a:xfrm>
        </p:spPr>
        <p:txBody>
          <a:bodyPr>
            <a:normAutofit/>
          </a:bodyPr>
          <a:lstStyle>
            <a:lvl1pPr marL="0" indent="0">
              <a:lnSpc>
                <a:spcPct val="90000"/>
              </a:lnSpc>
              <a:spcBef>
                <a:spcPts val="1000"/>
              </a:spcBef>
              <a:spcAft>
                <a:spcPts val="1800"/>
              </a:spcAft>
              <a:buSzPct val="100000"/>
              <a:buNone/>
              <a:defRPr sz="2000"/>
            </a:lvl1pPr>
            <a:lvl2pPr>
              <a:buSzPct val="100000"/>
              <a:defRPr sz="2000"/>
            </a:lvl2pPr>
            <a:lvl3pPr>
              <a:buSzPct val="100000"/>
              <a:defRPr sz="1800"/>
            </a:lvl3pPr>
            <a:lvl4pPr>
              <a:buSzPct val="100000"/>
              <a:defRPr sz="1800"/>
            </a:lvl4pPr>
            <a:lvl5pPr>
              <a:buSzPct val="100000"/>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Footer Placeholder 2">
            <a:extLst>
              <a:ext uri="{FF2B5EF4-FFF2-40B4-BE49-F238E27FC236}">
                <a16:creationId xmlns:a16="http://schemas.microsoft.com/office/drawing/2014/main" id="{A54D0E8A-D840-3B34-461F-395ACC9FA827}"/>
              </a:ext>
            </a:extLst>
          </p:cNvPr>
          <p:cNvSpPr>
            <a:spLocks noGrp="1"/>
          </p:cNvSpPr>
          <p:nvPr>
            <p:ph type="ftr" sz="quarter" idx="10"/>
          </p:nvPr>
        </p:nvSpPr>
        <p:spPr/>
        <p:txBody>
          <a:bodyPr/>
          <a:lstStyle/>
          <a:p>
            <a:r>
              <a:rPr lang="en-US" noProof="0"/>
              <a:t>FOOTER TITLE</a:t>
            </a:r>
          </a:p>
        </p:txBody>
      </p:sp>
      <p:sp>
        <p:nvSpPr>
          <p:cNvPr id="4" name="Slide Number Placeholder 3">
            <a:extLst>
              <a:ext uri="{FF2B5EF4-FFF2-40B4-BE49-F238E27FC236}">
                <a16:creationId xmlns:a16="http://schemas.microsoft.com/office/drawing/2014/main" id="{108E551C-14F1-4049-29C9-7A53E172F850}"/>
              </a:ext>
            </a:extLst>
          </p:cNvPr>
          <p:cNvSpPr>
            <a:spLocks noGrp="1"/>
          </p:cNvSpPr>
          <p:nvPr>
            <p:ph type="sldNum" sz="quarter" idx="11"/>
          </p:nvPr>
        </p:nvSpPr>
        <p:spPr/>
        <p:txBody>
          <a:bodyPr/>
          <a:lstStyle/>
          <a:p>
            <a:fld id="{B67B645E-C5E5-4727-B977-D372A0AA71D9}" type="slidenum">
              <a:rPr lang="en-US" smtClean="0"/>
              <a:pPr/>
              <a:t>‹#›</a:t>
            </a:fld>
            <a:endParaRPr lang="en-US"/>
          </a:p>
        </p:txBody>
      </p:sp>
      <p:pic>
        <p:nvPicPr>
          <p:cNvPr id="5" name="Graphic 4">
            <a:extLst>
              <a:ext uri="{FF2B5EF4-FFF2-40B4-BE49-F238E27FC236}">
                <a16:creationId xmlns:a16="http://schemas.microsoft.com/office/drawing/2014/main" id="{3FD831DA-EDBD-A492-3E6D-6ABBF4438FCB}"/>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87659" b="83148"/>
          <a:stretch/>
        </p:blipFill>
        <p:spPr>
          <a:xfrm>
            <a:off x="10687350" y="12700"/>
            <a:ext cx="1504649" cy="1155700"/>
          </a:xfrm>
          <a:prstGeom prst="rect">
            <a:avLst/>
          </a:prstGeom>
        </p:spPr>
      </p:pic>
      <p:pic>
        <p:nvPicPr>
          <p:cNvPr id="6" name="Graphic 5">
            <a:extLst>
              <a:ext uri="{FF2B5EF4-FFF2-40B4-BE49-F238E27FC236}">
                <a16:creationId xmlns:a16="http://schemas.microsoft.com/office/drawing/2014/main" id="{00071AEB-E268-A464-7197-69FA762C3C5E}"/>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r="34180" b="49444"/>
          <a:stretch/>
        </p:blipFill>
        <p:spPr>
          <a:xfrm>
            <a:off x="10687351" y="9452"/>
            <a:ext cx="1504649" cy="1155700"/>
          </a:xfrm>
          <a:prstGeom prst="rect">
            <a:avLst/>
          </a:prstGeom>
        </p:spPr>
      </p:pic>
    </p:spTree>
    <p:extLst>
      <p:ext uri="{BB962C8B-B14F-4D97-AF65-F5344CB8AC3E}">
        <p14:creationId xmlns:p14="http://schemas.microsoft.com/office/powerpoint/2010/main" val="31963153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and content 03">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EC5788EE-4EDA-20FA-8EB9-2F0639E8A2BC}"/>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50000" t="1" b="49999"/>
          <a:stretch/>
        </p:blipFill>
        <p:spPr>
          <a:xfrm>
            <a:off x="6096000" y="0"/>
            <a:ext cx="6095999" cy="3429000"/>
          </a:xfrm>
          <a:prstGeom prst="rect">
            <a:avLst/>
          </a:prstGeom>
        </p:spPr>
      </p:pic>
      <p:pic>
        <p:nvPicPr>
          <p:cNvPr id="8" name="Graphic 7">
            <a:extLst>
              <a:ext uri="{FF2B5EF4-FFF2-40B4-BE49-F238E27FC236}">
                <a16:creationId xmlns:a16="http://schemas.microsoft.com/office/drawing/2014/main" id="{9D053CA0-7A9F-FC49-AD3F-F3280344D766}"/>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t="83283" r="50000"/>
          <a:stretch/>
        </p:blipFill>
        <p:spPr>
          <a:xfrm>
            <a:off x="0" y="5731979"/>
            <a:ext cx="6096000" cy="1146408"/>
          </a:xfrm>
          <a:prstGeom prst="rect">
            <a:avLst/>
          </a:prstGeom>
        </p:spPr>
      </p:pic>
      <p:pic>
        <p:nvPicPr>
          <p:cNvPr id="10" name="Graphic 9">
            <a:extLst>
              <a:ext uri="{FF2B5EF4-FFF2-40B4-BE49-F238E27FC236}">
                <a16:creationId xmlns:a16="http://schemas.microsoft.com/office/drawing/2014/main" id="{767F6939-7B7E-F49F-8219-DC8CDAC85D5B}"/>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8401354" y="9452"/>
            <a:ext cx="2286000" cy="2286000"/>
          </a:xfrm>
          <a:prstGeom prst="rect">
            <a:avLst/>
          </a:prstGeom>
        </p:spPr>
      </p:pic>
      <p:pic>
        <p:nvPicPr>
          <p:cNvPr id="11" name="Graphic 10">
            <a:extLst>
              <a:ext uri="{FF2B5EF4-FFF2-40B4-BE49-F238E27FC236}">
                <a16:creationId xmlns:a16="http://schemas.microsoft.com/office/drawing/2014/main" id="{FACCA700-291A-CD50-0CF3-749300C8D7A4}"/>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r="34180"/>
          <a:stretch/>
        </p:blipFill>
        <p:spPr>
          <a:xfrm>
            <a:off x="10687351" y="9452"/>
            <a:ext cx="1504649" cy="2286000"/>
          </a:xfrm>
          <a:prstGeom prst="rect">
            <a:avLst/>
          </a:prstGeom>
        </p:spPr>
      </p:pic>
      <p:pic>
        <p:nvPicPr>
          <p:cNvPr id="12" name="Graphic 11">
            <a:extLst>
              <a:ext uri="{FF2B5EF4-FFF2-40B4-BE49-F238E27FC236}">
                <a16:creationId xmlns:a16="http://schemas.microsoft.com/office/drawing/2014/main" id="{0EFADD4D-8EF2-3DF8-F5F4-9459752D546F}"/>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t="1" b="50186"/>
          <a:stretch/>
        </p:blipFill>
        <p:spPr>
          <a:xfrm rot="10800000">
            <a:off x="1504646" y="5731981"/>
            <a:ext cx="2286000" cy="1138718"/>
          </a:xfrm>
          <a:prstGeom prst="rect">
            <a:avLst/>
          </a:prstGeom>
        </p:spPr>
      </p:pic>
      <p:pic>
        <p:nvPicPr>
          <p:cNvPr id="13" name="Graphic 12">
            <a:extLst>
              <a:ext uri="{FF2B5EF4-FFF2-40B4-BE49-F238E27FC236}">
                <a16:creationId xmlns:a16="http://schemas.microsoft.com/office/drawing/2014/main" id="{B5B36F67-81DA-36AC-5D17-0172FF5A70CA}"/>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r="34180" b="50186"/>
          <a:stretch/>
        </p:blipFill>
        <p:spPr>
          <a:xfrm rot="10800000">
            <a:off x="-3" y="5731980"/>
            <a:ext cx="1504649" cy="1138720"/>
          </a:xfrm>
          <a:prstGeom prst="rect">
            <a:avLst/>
          </a:prstGeom>
        </p:spPr>
      </p:pic>
      <p:sp>
        <p:nvSpPr>
          <p:cNvPr id="2" name="Title 1">
            <a:extLst>
              <a:ext uri="{FF2B5EF4-FFF2-40B4-BE49-F238E27FC236}">
                <a16:creationId xmlns:a16="http://schemas.microsoft.com/office/drawing/2014/main" id="{C07285C8-D51D-91BB-C356-908E67607044}"/>
              </a:ext>
            </a:extLst>
          </p:cNvPr>
          <p:cNvSpPr>
            <a:spLocks noGrp="1"/>
          </p:cNvSpPr>
          <p:nvPr>
            <p:ph type="title"/>
          </p:nvPr>
        </p:nvSpPr>
        <p:spPr>
          <a:xfrm>
            <a:off x="841248" y="841248"/>
            <a:ext cx="10479024" cy="557784"/>
          </a:xfrm>
        </p:spPr>
        <p:txBody>
          <a:bodyPr anchor="t"/>
          <a:lstStyle>
            <a:lvl1pPr>
              <a:defRPr sz="2000" cap="all" spc="300" baseline="0"/>
            </a:lvl1pPr>
          </a:lstStyle>
          <a:p>
            <a:r>
              <a:rPr lang="en-US"/>
              <a:t>Click to edit Master title style</a:t>
            </a:r>
          </a:p>
        </p:txBody>
      </p:sp>
      <p:sp>
        <p:nvSpPr>
          <p:cNvPr id="9" name="Content Placeholder 12">
            <a:extLst>
              <a:ext uri="{FF2B5EF4-FFF2-40B4-BE49-F238E27FC236}">
                <a16:creationId xmlns:a16="http://schemas.microsoft.com/office/drawing/2014/main" id="{4D580F1D-9A19-7B41-1ACE-62B7B5444253}"/>
              </a:ext>
            </a:extLst>
          </p:cNvPr>
          <p:cNvSpPr>
            <a:spLocks noGrp="1"/>
          </p:cNvSpPr>
          <p:nvPr>
            <p:ph sz="quarter" idx="14"/>
          </p:nvPr>
        </p:nvSpPr>
        <p:spPr>
          <a:xfrm>
            <a:off x="841248" y="1527048"/>
            <a:ext cx="10479024" cy="4498848"/>
          </a:xfrm>
        </p:spPr>
        <p:txBody>
          <a:bodyPr>
            <a:normAutofit/>
          </a:bodyPr>
          <a:lstStyle>
            <a:lvl1pPr marL="0" indent="0">
              <a:lnSpc>
                <a:spcPct val="90000"/>
              </a:lnSpc>
              <a:spcBef>
                <a:spcPts val="1000"/>
              </a:spcBef>
              <a:spcAft>
                <a:spcPts val="1800"/>
              </a:spcAft>
              <a:buSzPct val="100000"/>
              <a:buNone/>
              <a:defRPr sz="2000"/>
            </a:lvl1pPr>
            <a:lvl2pPr>
              <a:buSzPct val="100000"/>
              <a:defRPr sz="2000"/>
            </a:lvl2pPr>
            <a:lvl3pPr>
              <a:buSzPct val="100000"/>
              <a:defRPr sz="1800"/>
            </a:lvl3pPr>
            <a:lvl4pPr>
              <a:buSzPct val="100000"/>
              <a:defRPr sz="1800"/>
            </a:lvl4pPr>
            <a:lvl5pPr>
              <a:buSzPct val="100000"/>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Footer Placeholder 2">
            <a:extLst>
              <a:ext uri="{FF2B5EF4-FFF2-40B4-BE49-F238E27FC236}">
                <a16:creationId xmlns:a16="http://schemas.microsoft.com/office/drawing/2014/main" id="{A54D0E8A-D840-3B34-461F-395ACC9FA827}"/>
              </a:ext>
            </a:extLst>
          </p:cNvPr>
          <p:cNvSpPr>
            <a:spLocks noGrp="1"/>
          </p:cNvSpPr>
          <p:nvPr>
            <p:ph type="ftr" sz="quarter" idx="10"/>
          </p:nvPr>
        </p:nvSpPr>
        <p:spPr/>
        <p:txBody>
          <a:bodyPr/>
          <a:lstStyle/>
          <a:p>
            <a:r>
              <a:rPr lang="en-US" noProof="0"/>
              <a:t>FOOTER TITLE</a:t>
            </a:r>
          </a:p>
        </p:txBody>
      </p:sp>
      <p:sp>
        <p:nvSpPr>
          <p:cNvPr id="4" name="Slide Number Placeholder 3">
            <a:extLst>
              <a:ext uri="{FF2B5EF4-FFF2-40B4-BE49-F238E27FC236}">
                <a16:creationId xmlns:a16="http://schemas.microsoft.com/office/drawing/2014/main" id="{108E551C-14F1-4049-29C9-7A53E172F850}"/>
              </a:ext>
            </a:extLst>
          </p:cNvPr>
          <p:cNvSpPr>
            <a:spLocks noGrp="1"/>
          </p:cNvSpPr>
          <p:nvPr>
            <p:ph type="sldNum" sz="quarter" idx="11"/>
          </p:nvPr>
        </p:nvSpPr>
        <p:spPr/>
        <p:txBody>
          <a:bodyPr/>
          <a:lstStyle/>
          <a:p>
            <a:fld id="{B67B645E-C5E5-4727-B977-D372A0AA71D9}" type="slidenum">
              <a:rPr lang="en-US" smtClean="0"/>
              <a:pPr/>
              <a:t>‹#›</a:t>
            </a:fld>
            <a:endParaRPr lang="en-US"/>
          </a:p>
        </p:txBody>
      </p:sp>
    </p:spTree>
    <p:extLst>
      <p:ext uri="{BB962C8B-B14F-4D97-AF65-F5344CB8AC3E}">
        <p14:creationId xmlns:p14="http://schemas.microsoft.com/office/powerpoint/2010/main" val="337946115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Section break with image 03">
    <p:spTree>
      <p:nvGrpSpPr>
        <p:cNvPr id="1" name=""/>
        <p:cNvGrpSpPr/>
        <p:nvPr/>
      </p:nvGrpSpPr>
      <p:grpSpPr>
        <a:xfrm>
          <a:off x="0" y="0"/>
          <a:ext cx="0" cy="0"/>
          <a:chOff x="0" y="0"/>
          <a:chExt cx="0" cy="0"/>
        </a:xfrm>
      </p:grpSpPr>
      <p:sp>
        <p:nvSpPr>
          <p:cNvPr id="16" name="Picture Placeholder 15">
            <a:extLst>
              <a:ext uri="{FF2B5EF4-FFF2-40B4-BE49-F238E27FC236}">
                <a16:creationId xmlns:a16="http://schemas.microsoft.com/office/drawing/2014/main" id="{7E35C9AB-B94F-CACD-3F8A-C5FE3B695994}"/>
              </a:ext>
            </a:extLst>
          </p:cNvPr>
          <p:cNvSpPr>
            <a:spLocks noGrp="1"/>
          </p:cNvSpPr>
          <p:nvPr>
            <p:ph type="pic" sz="quarter" idx="11"/>
          </p:nvPr>
        </p:nvSpPr>
        <p:spPr>
          <a:xfrm>
            <a:off x="6092952" y="0"/>
            <a:ext cx="6099048" cy="6876288"/>
          </a:xfrm>
          <a:solidFill>
            <a:schemeClr val="accent6">
              <a:lumMod val="75000"/>
            </a:schemeClr>
          </a:solidFill>
        </p:spPr>
        <p:txBody>
          <a:bodyPr/>
          <a:lstStyle>
            <a:lvl1pPr marL="0" indent="0" algn="l">
              <a:buNone/>
              <a:defRPr>
                <a:solidFill>
                  <a:schemeClr val="bg1"/>
                </a:solidFill>
              </a:defRPr>
            </a:lvl1pPr>
          </a:lstStyle>
          <a:p>
            <a:endParaRPr lang="en-US"/>
          </a:p>
        </p:txBody>
      </p:sp>
      <p:sp>
        <p:nvSpPr>
          <p:cNvPr id="124" name="Title 123">
            <a:extLst>
              <a:ext uri="{FF2B5EF4-FFF2-40B4-BE49-F238E27FC236}">
                <a16:creationId xmlns:a16="http://schemas.microsoft.com/office/drawing/2014/main" id="{5EF8E4BF-2FB4-FFDD-E565-805C476240FE}"/>
              </a:ext>
            </a:extLst>
          </p:cNvPr>
          <p:cNvSpPr>
            <a:spLocks noGrp="1"/>
          </p:cNvSpPr>
          <p:nvPr>
            <p:ph type="title"/>
          </p:nvPr>
        </p:nvSpPr>
        <p:spPr>
          <a:xfrm>
            <a:off x="841244" y="832104"/>
            <a:ext cx="6099048" cy="5219236"/>
          </a:xfrm>
        </p:spPr>
        <p:txBody>
          <a:bodyPr anchor="t"/>
          <a:lstStyle>
            <a:lvl1pPr>
              <a:lnSpc>
                <a:spcPct val="75000"/>
              </a:lnSpc>
              <a:defRPr sz="8000" b="0" spc="0" baseline="0">
                <a:solidFill>
                  <a:schemeClr val="bg1"/>
                </a:solidFill>
                <a:latin typeface="+mn-lt"/>
              </a:defRPr>
            </a:lvl1pPr>
          </a:lstStyle>
          <a:p>
            <a:r>
              <a:rPr lang="en-US"/>
              <a:t>Click to edit Master title style</a:t>
            </a:r>
          </a:p>
        </p:txBody>
      </p:sp>
      <p:sp>
        <p:nvSpPr>
          <p:cNvPr id="123" name="Text Placeholder 122">
            <a:extLst>
              <a:ext uri="{FF2B5EF4-FFF2-40B4-BE49-F238E27FC236}">
                <a16:creationId xmlns:a16="http://schemas.microsoft.com/office/drawing/2014/main" id="{25C59923-6546-AB3B-534C-22113CD9D671}"/>
              </a:ext>
            </a:extLst>
          </p:cNvPr>
          <p:cNvSpPr>
            <a:spLocks noGrp="1"/>
          </p:cNvSpPr>
          <p:nvPr>
            <p:ph type="body" sz="quarter" idx="15"/>
          </p:nvPr>
        </p:nvSpPr>
        <p:spPr>
          <a:xfrm>
            <a:off x="8401353" y="-1"/>
            <a:ext cx="3790650" cy="1155691"/>
          </a:xfrm>
          <a:custGeom>
            <a:avLst/>
            <a:gdLst>
              <a:gd name="connsiteX0" fmla="*/ 2293575 w 3790650"/>
              <a:gd name="connsiteY0" fmla="*/ 0 h 1155691"/>
              <a:gd name="connsiteX1" fmla="*/ 3790650 w 3790650"/>
              <a:gd name="connsiteY1" fmla="*/ 0 h 1155691"/>
              <a:gd name="connsiteX2" fmla="*/ 3790650 w 3790650"/>
              <a:gd name="connsiteY2" fmla="*/ 1098632 h 1155691"/>
              <a:gd name="connsiteX3" fmla="*/ 3775153 w 3790650"/>
              <a:gd name="connsiteY3" fmla="*/ 1104304 h 1155691"/>
              <a:gd name="connsiteX4" fmla="*/ 3435268 w 3790650"/>
              <a:gd name="connsiteY4" fmla="*/ 1155691 h 1155691"/>
              <a:gd name="connsiteX5" fmla="*/ 2292295 w 3790650"/>
              <a:gd name="connsiteY5" fmla="*/ 12701 h 1155691"/>
              <a:gd name="connsiteX6" fmla="*/ 1280 w 3790650"/>
              <a:gd name="connsiteY6" fmla="*/ 0 h 1155691"/>
              <a:gd name="connsiteX7" fmla="*/ 2284665 w 3790650"/>
              <a:gd name="connsiteY7" fmla="*/ 0 h 1155691"/>
              <a:gd name="connsiteX8" fmla="*/ 2285945 w 3790650"/>
              <a:gd name="connsiteY8" fmla="*/ 12701 h 1155691"/>
              <a:gd name="connsiteX9" fmla="*/ 1142973 w 3790650"/>
              <a:gd name="connsiteY9" fmla="*/ 1155691 h 1155691"/>
              <a:gd name="connsiteX10" fmla="*/ 0 w 3790650"/>
              <a:gd name="connsiteY10" fmla="*/ 12701 h 11556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790650" h="1155691">
                <a:moveTo>
                  <a:pt x="2293575" y="0"/>
                </a:moveTo>
                <a:lnTo>
                  <a:pt x="3790650" y="0"/>
                </a:lnTo>
                <a:lnTo>
                  <a:pt x="3790650" y="1098632"/>
                </a:lnTo>
                <a:lnTo>
                  <a:pt x="3775153" y="1104304"/>
                </a:lnTo>
                <a:cubicBezTo>
                  <a:pt x="3667783" y="1137700"/>
                  <a:pt x="3553627" y="1155691"/>
                  <a:pt x="3435268" y="1155691"/>
                </a:cubicBezTo>
                <a:cubicBezTo>
                  <a:pt x="2804021" y="1155691"/>
                  <a:pt x="2292295" y="643957"/>
                  <a:pt x="2292295" y="12701"/>
                </a:cubicBezTo>
                <a:close/>
                <a:moveTo>
                  <a:pt x="1280" y="0"/>
                </a:moveTo>
                <a:lnTo>
                  <a:pt x="2284665" y="0"/>
                </a:lnTo>
                <a:lnTo>
                  <a:pt x="2285945" y="12701"/>
                </a:lnTo>
                <a:cubicBezTo>
                  <a:pt x="2285945" y="643957"/>
                  <a:pt x="1774219" y="1155691"/>
                  <a:pt x="1142973" y="1155691"/>
                </a:cubicBezTo>
                <a:cubicBezTo>
                  <a:pt x="511726" y="1155691"/>
                  <a:pt x="0" y="643957"/>
                  <a:pt x="0" y="12701"/>
                </a:cubicBezTo>
                <a:close/>
              </a:path>
            </a:pathLst>
          </a:custGeom>
          <a:solidFill>
            <a:schemeClr val="accent6">
              <a:lumMod val="75000"/>
              <a:alpha val="25000"/>
            </a:schemeClr>
          </a:solidFill>
        </p:spPr>
        <p:txBody>
          <a:bodyPr wrap="square">
            <a:noAutofit/>
          </a:bodyPr>
          <a:lstStyle>
            <a:lvl1pPr>
              <a:defRPr>
                <a:noFill/>
              </a:defRPr>
            </a:lvl1pPr>
          </a:lstStyle>
          <a:p>
            <a:pPr lvl="0"/>
            <a:endParaRPr lang="en-US"/>
          </a:p>
        </p:txBody>
      </p:sp>
      <p:sp>
        <p:nvSpPr>
          <p:cNvPr id="48" name="Text Placeholder 47">
            <a:extLst>
              <a:ext uri="{FF2B5EF4-FFF2-40B4-BE49-F238E27FC236}">
                <a16:creationId xmlns:a16="http://schemas.microsoft.com/office/drawing/2014/main" id="{880C9A0C-95B8-C535-9B78-63FDB782BE10}"/>
              </a:ext>
            </a:extLst>
          </p:cNvPr>
          <p:cNvSpPr>
            <a:spLocks noGrp="1"/>
          </p:cNvSpPr>
          <p:nvPr>
            <p:ph type="body" sz="quarter" idx="12"/>
          </p:nvPr>
        </p:nvSpPr>
        <p:spPr>
          <a:xfrm>
            <a:off x="-3" y="5727700"/>
            <a:ext cx="12192003" cy="1130300"/>
          </a:xfrm>
          <a:custGeom>
            <a:avLst/>
            <a:gdLst>
              <a:gd name="connsiteX0" fmla="*/ 11823828 w 12192003"/>
              <a:gd name="connsiteY0" fmla="*/ 0 h 1130300"/>
              <a:gd name="connsiteX1" fmla="*/ 12163721 w 12192003"/>
              <a:gd name="connsiteY1" fmla="*/ 51387 h 1130300"/>
              <a:gd name="connsiteX2" fmla="*/ 12192003 w 12192003"/>
              <a:gd name="connsiteY2" fmla="*/ 61738 h 1130300"/>
              <a:gd name="connsiteX3" fmla="*/ 12192003 w 12192003"/>
              <a:gd name="connsiteY3" fmla="*/ 1130300 h 1130300"/>
              <a:gd name="connsiteX4" fmla="*/ 10681469 w 12192003"/>
              <a:gd name="connsiteY4" fmla="*/ 1130300 h 1130300"/>
              <a:gd name="connsiteX5" fmla="*/ 10686729 w 12192003"/>
              <a:gd name="connsiteY5" fmla="*/ 1026126 h 1130300"/>
              <a:gd name="connsiteX6" fmla="*/ 11823828 w 12192003"/>
              <a:gd name="connsiteY6" fmla="*/ 0 h 1130300"/>
              <a:gd name="connsiteX7" fmla="*/ 9531478 w 12192003"/>
              <a:gd name="connsiteY7" fmla="*/ 0 h 1130300"/>
              <a:gd name="connsiteX8" fmla="*/ 10668577 w 12192003"/>
              <a:gd name="connsiteY8" fmla="*/ 1026126 h 1130300"/>
              <a:gd name="connsiteX9" fmla="*/ 10673837 w 12192003"/>
              <a:gd name="connsiteY9" fmla="*/ 1130300 h 1130300"/>
              <a:gd name="connsiteX10" fmla="*/ 8389119 w 12192003"/>
              <a:gd name="connsiteY10" fmla="*/ 1130300 h 1130300"/>
              <a:gd name="connsiteX11" fmla="*/ 8394379 w 12192003"/>
              <a:gd name="connsiteY11" fmla="*/ 1026126 h 1130300"/>
              <a:gd name="connsiteX12" fmla="*/ 9531478 w 12192003"/>
              <a:gd name="connsiteY12" fmla="*/ 0 h 1130300"/>
              <a:gd name="connsiteX13" fmla="*/ 7239129 w 12192003"/>
              <a:gd name="connsiteY13" fmla="*/ 0 h 1130300"/>
              <a:gd name="connsiteX14" fmla="*/ 8376227 w 12192003"/>
              <a:gd name="connsiteY14" fmla="*/ 1026126 h 1130300"/>
              <a:gd name="connsiteX15" fmla="*/ 8381487 w 12192003"/>
              <a:gd name="connsiteY15" fmla="*/ 1130300 h 1130300"/>
              <a:gd name="connsiteX16" fmla="*/ 6096769 w 12192003"/>
              <a:gd name="connsiteY16" fmla="*/ 1130300 h 1130300"/>
              <a:gd name="connsiteX17" fmla="*/ 6102029 w 12192003"/>
              <a:gd name="connsiteY17" fmla="*/ 1026126 h 1130300"/>
              <a:gd name="connsiteX18" fmla="*/ 7239129 w 12192003"/>
              <a:gd name="connsiteY18" fmla="*/ 0 h 1130300"/>
              <a:gd name="connsiteX19" fmla="*/ 4946780 w 12192003"/>
              <a:gd name="connsiteY19" fmla="*/ 0 h 1130300"/>
              <a:gd name="connsiteX20" fmla="*/ 6083878 w 12192003"/>
              <a:gd name="connsiteY20" fmla="*/ 1026126 h 1130300"/>
              <a:gd name="connsiteX21" fmla="*/ 6089139 w 12192003"/>
              <a:gd name="connsiteY21" fmla="*/ 1130300 h 1130300"/>
              <a:gd name="connsiteX22" fmla="*/ 3804423 w 12192003"/>
              <a:gd name="connsiteY22" fmla="*/ 1130300 h 1130300"/>
              <a:gd name="connsiteX23" fmla="*/ 3809684 w 12192003"/>
              <a:gd name="connsiteY23" fmla="*/ 1026126 h 1130300"/>
              <a:gd name="connsiteX24" fmla="*/ 4946780 w 12192003"/>
              <a:gd name="connsiteY24" fmla="*/ 0 h 1130300"/>
              <a:gd name="connsiteX25" fmla="*/ 2654431 w 12192003"/>
              <a:gd name="connsiteY25" fmla="*/ 0 h 1130300"/>
              <a:gd name="connsiteX26" fmla="*/ 3791530 w 12192003"/>
              <a:gd name="connsiteY26" fmla="*/ 1026126 h 1130300"/>
              <a:gd name="connsiteX27" fmla="*/ 3796791 w 12192003"/>
              <a:gd name="connsiteY27" fmla="*/ 1130300 h 1130300"/>
              <a:gd name="connsiteX28" fmla="*/ 1512072 w 12192003"/>
              <a:gd name="connsiteY28" fmla="*/ 1130300 h 1130300"/>
              <a:gd name="connsiteX29" fmla="*/ 1517332 w 12192003"/>
              <a:gd name="connsiteY29" fmla="*/ 1026126 h 1130300"/>
              <a:gd name="connsiteX30" fmla="*/ 2654431 w 12192003"/>
              <a:gd name="connsiteY30" fmla="*/ 0 h 1130300"/>
              <a:gd name="connsiteX31" fmla="*/ 362080 w 12192003"/>
              <a:gd name="connsiteY31" fmla="*/ 0 h 1130300"/>
              <a:gd name="connsiteX32" fmla="*/ 1499179 w 12192003"/>
              <a:gd name="connsiteY32" fmla="*/ 1026126 h 1130300"/>
              <a:gd name="connsiteX33" fmla="*/ 1504439 w 12192003"/>
              <a:gd name="connsiteY33" fmla="*/ 1130300 h 1130300"/>
              <a:gd name="connsiteX34" fmla="*/ 0 w 12192003"/>
              <a:gd name="connsiteY34" fmla="*/ 1130300 h 1130300"/>
              <a:gd name="connsiteX35" fmla="*/ 0 w 12192003"/>
              <a:gd name="connsiteY35" fmla="*/ 59507 h 1130300"/>
              <a:gd name="connsiteX36" fmla="*/ 22187 w 12192003"/>
              <a:gd name="connsiteY36" fmla="*/ 51387 h 1130300"/>
              <a:gd name="connsiteX37" fmla="*/ 362080 w 12192003"/>
              <a:gd name="connsiteY37" fmla="*/ 0 h 1130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192003" h="1130300">
                <a:moveTo>
                  <a:pt x="11823828" y="0"/>
                </a:moveTo>
                <a:cubicBezTo>
                  <a:pt x="11942189" y="0"/>
                  <a:pt x="12056349" y="17991"/>
                  <a:pt x="12163721" y="51387"/>
                </a:cubicBezTo>
                <a:lnTo>
                  <a:pt x="12192003" y="61738"/>
                </a:lnTo>
                <a:lnTo>
                  <a:pt x="12192003" y="1130300"/>
                </a:lnTo>
                <a:lnTo>
                  <a:pt x="10681469" y="1130300"/>
                </a:lnTo>
                <a:lnTo>
                  <a:pt x="10686729" y="1026126"/>
                </a:lnTo>
                <a:cubicBezTo>
                  <a:pt x="10745262" y="449767"/>
                  <a:pt x="11232021" y="0"/>
                  <a:pt x="11823828" y="0"/>
                </a:cubicBezTo>
                <a:close/>
                <a:moveTo>
                  <a:pt x="9531478" y="0"/>
                </a:moveTo>
                <a:cubicBezTo>
                  <a:pt x="10123285" y="0"/>
                  <a:pt x="10610044" y="449767"/>
                  <a:pt x="10668577" y="1026126"/>
                </a:cubicBezTo>
                <a:lnTo>
                  <a:pt x="10673837" y="1130300"/>
                </a:lnTo>
                <a:lnTo>
                  <a:pt x="8389119" y="1130300"/>
                </a:lnTo>
                <a:lnTo>
                  <a:pt x="8394379" y="1026126"/>
                </a:lnTo>
                <a:cubicBezTo>
                  <a:pt x="8452912" y="449767"/>
                  <a:pt x="8939671" y="0"/>
                  <a:pt x="9531478" y="0"/>
                </a:cubicBezTo>
                <a:close/>
                <a:moveTo>
                  <a:pt x="7239129" y="0"/>
                </a:moveTo>
                <a:cubicBezTo>
                  <a:pt x="7830936" y="0"/>
                  <a:pt x="8317694" y="449767"/>
                  <a:pt x="8376227" y="1026126"/>
                </a:cubicBezTo>
                <a:lnTo>
                  <a:pt x="8381487" y="1130300"/>
                </a:lnTo>
                <a:lnTo>
                  <a:pt x="6096769" y="1130300"/>
                </a:lnTo>
                <a:lnTo>
                  <a:pt x="6102029" y="1026126"/>
                </a:lnTo>
                <a:cubicBezTo>
                  <a:pt x="6160563" y="449767"/>
                  <a:pt x="6647322" y="0"/>
                  <a:pt x="7239129" y="0"/>
                </a:cubicBezTo>
                <a:close/>
                <a:moveTo>
                  <a:pt x="4946780" y="0"/>
                </a:moveTo>
                <a:cubicBezTo>
                  <a:pt x="5538587" y="0"/>
                  <a:pt x="6025345" y="449767"/>
                  <a:pt x="6083878" y="1026126"/>
                </a:cubicBezTo>
                <a:lnTo>
                  <a:pt x="6089139" y="1130300"/>
                </a:lnTo>
                <a:lnTo>
                  <a:pt x="3804423" y="1130300"/>
                </a:lnTo>
                <a:lnTo>
                  <a:pt x="3809684" y="1026126"/>
                </a:lnTo>
                <a:cubicBezTo>
                  <a:pt x="3868216" y="449767"/>
                  <a:pt x="4354972" y="0"/>
                  <a:pt x="4946780" y="0"/>
                </a:cubicBezTo>
                <a:close/>
                <a:moveTo>
                  <a:pt x="2654431" y="0"/>
                </a:moveTo>
                <a:cubicBezTo>
                  <a:pt x="3246238" y="0"/>
                  <a:pt x="3732997" y="449767"/>
                  <a:pt x="3791530" y="1026126"/>
                </a:cubicBezTo>
                <a:lnTo>
                  <a:pt x="3796791" y="1130300"/>
                </a:lnTo>
                <a:lnTo>
                  <a:pt x="1512072" y="1130300"/>
                </a:lnTo>
                <a:lnTo>
                  <a:pt x="1517332" y="1026126"/>
                </a:lnTo>
                <a:cubicBezTo>
                  <a:pt x="1575865" y="449767"/>
                  <a:pt x="2062624" y="0"/>
                  <a:pt x="2654431" y="0"/>
                </a:cubicBezTo>
                <a:close/>
                <a:moveTo>
                  <a:pt x="362080" y="0"/>
                </a:moveTo>
                <a:cubicBezTo>
                  <a:pt x="953887" y="0"/>
                  <a:pt x="1440646" y="449767"/>
                  <a:pt x="1499179" y="1026126"/>
                </a:cubicBezTo>
                <a:lnTo>
                  <a:pt x="1504439" y="1130300"/>
                </a:lnTo>
                <a:lnTo>
                  <a:pt x="0" y="1130300"/>
                </a:lnTo>
                <a:lnTo>
                  <a:pt x="0" y="59507"/>
                </a:lnTo>
                <a:lnTo>
                  <a:pt x="22187" y="51387"/>
                </a:lnTo>
                <a:cubicBezTo>
                  <a:pt x="129559" y="17991"/>
                  <a:pt x="243719" y="0"/>
                  <a:pt x="362080" y="0"/>
                </a:cubicBezTo>
                <a:close/>
              </a:path>
            </a:pathLst>
          </a:custGeom>
          <a:solidFill>
            <a:schemeClr val="accent6">
              <a:lumMod val="75000"/>
              <a:alpha val="25000"/>
            </a:schemeClr>
          </a:solidFill>
        </p:spPr>
        <p:txBody>
          <a:bodyPr wrap="square">
            <a:noAutofit/>
          </a:bodyPr>
          <a:lstStyle>
            <a:lvl1pPr>
              <a:defRPr>
                <a:noFill/>
              </a:defRPr>
            </a:lvl1pPr>
          </a:lstStyle>
          <a:p>
            <a:pPr lvl="0"/>
            <a:endParaRPr lang="en-US"/>
          </a:p>
        </p:txBody>
      </p:sp>
      <p:sp>
        <p:nvSpPr>
          <p:cNvPr id="62" name="Text Placeholder 61">
            <a:extLst>
              <a:ext uri="{FF2B5EF4-FFF2-40B4-BE49-F238E27FC236}">
                <a16:creationId xmlns:a16="http://schemas.microsoft.com/office/drawing/2014/main" id="{70972619-C968-1257-58C9-0DC661642915}"/>
              </a:ext>
            </a:extLst>
          </p:cNvPr>
          <p:cNvSpPr>
            <a:spLocks noGrp="1"/>
          </p:cNvSpPr>
          <p:nvPr>
            <p:ph type="body" sz="quarter" idx="13"/>
          </p:nvPr>
        </p:nvSpPr>
        <p:spPr>
          <a:xfrm>
            <a:off x="0" y="5724189"/>
            <a:ext cx="1503729" cy="1133811"/>
          </a:xfrm>
          <a:custGeom>
            <a:avLst/>
            <a:gdLst>
              <a:gd name="connsiteX0" fmla="*/ 367995 w 1503729"/>
              <a:gd name="connsiteY0" fmla="*/ 19 h 1133811"/>
              <a:gd name="connsiteX1" fmla="*/ 1481576 w 1503729"/>
              <a:gd name="connsiteY1" fmla="*/ 913359 h 1133811"/>
              <a:gd name="connsiteX2" fmla="*/ 1503729 w 1503729"/>
              <a:gd name="connsiteY2" fmla="*/ 1133811 h 1133811"/>
              <a:gd name="connsiteX3" fmla="*/ 1371482 w 1503729"/>
              <a:gd name="connsiteY3" fmla="*/ 1133811 h 1133811"/>
              <a:gd name="connsiteX4" fmla="*/ 1275407 w 1503729"/>
              <a:gd name="connsiteY4" fmla="*/ 1118667 h 1133811"/>
              <a:gd name="connsiteX5" fmla="*/ 367995 w 1503729"/>
              <a:gd name="connsiteY5" fmla="*/ 19 h 1133811"/>
              <a:gd name="connsiteX6" fmla="*/ 367996 w 1503729"/>
              <a:gd name="connsiteY6" fmla="*/ 0 h 1133811"/>
              <a:gd name="connsiteX7" fmla="*/ 33218 w 1503729"/>
              <a:gd name="connsiteY7" fmla="*/ 808204 h 1133811"/>
              <a:gd name="connsiteX8" fmla="*/ 0 w 1503729"/>
              <a:gd name="connsiteY8" fmla="*/ 838393 h 1133811"/>
              <a:gd name="connsiteX9" fmla="*/ 0 w 1503729"/>
              <a:gd name="connsiteY9" fmla="*/ 61671 h 1133811"/>
              <a:gd name="connsiteX10" fmla="*/ 28102 w 1503729"/>
              <a:gd name="connsiteY10" fmla="*/ 51386 h 1133811"/>
              <a:gd name="connsiteX11" fmla="*/ 367996 w 1503729"/>
              <a:gd name="connsiteY11" fmla="*/ 0 h 1133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03729" h="1133811">
                <a:moveTo>
                  <a:pt x="367995" y="19"/>
                </a:moveTo>
                <a:cubicBezTo>
                  <a:pt x="917788" y="3008"/>
                  <a:pt x="1375686" y="394157"/>
                  <a:pt x="1481576" y="913359"/>
                </a:cubicBezTo>
                <a:lnTo>
                  <a:pt x="1503729" y="1133811"/>
                </a:lnTo>
                <a:lnTo>
                  <a:pt x="1371482" y="1133811"/>
                </a:lnTo>
                <a:lnTo>
                  <a:pt x="1275407" y="1118667"/>
                </a:lnTo>
                <a:cubicBezTo>
                  <a:pt x="757177" y="1010082"/>
                  <a:pt x="368000" y="550498"/>
                  <a:pt x="367995" y="19"/>
                </a:cubicBezTo>
                <a:close/>
                <a:moveTo>
                  <a:pt x="367996" y="0"/>
                </a:moveTo>
                <a:cubicBezTo>
                  <a:pt x="367996" y="315623"/>
                  <a:pt x="240061" y="601366"/>
                  <a:pt x="33218" y="808204"/>
                </a:cubicBezTo>
                <a:lnTo>
                  <a:pt x="0" y="838393"/>
                </a:lnTo>
                <a:lnTo>
                  <a:pt x="0" y="61671"/>
                </a:lnTo>
                <a:lnTo>
                  <a:pt x="28102" y="51386"/>
                </a:lnTo>
                <a:cubicBezTo>
                  <a:pt x="135475" y="17991"/>
                  <a:pt x="249634" y="0"/>
                  <a:pt x="367996" y="0"/>
                </a:cubicBezTo>
                <a:close/>
              </a:path>
            </a:pathLst>
          </a:custGeom>
          <a:solidFill>
            <a:schemeClr val="accent6">
              <a:lumMod val="60000"/>
              <a:lumOff val="40000"/>
              <a:alpha val="20000"/>
            </a:schemeClr>
          </a:solidFill>
          <a:ln w="4154" cap="flat">
            <a:noFill/>
            <a:prstDash val="solid"/>
            <a:miter/>
          </a:ln>
        </p:spPr>
        <p:txBody>
          <a:bodyPr wrap="square">
            <a:noAutofit/>
          </a:bodyPr>
          <a:lstStyle>
            <a:lvl1pPr>
              <a:defRPr>
                <a:noFill/>
              </a:defRPr>
            </a:lvl1pPr>
          </a:lstStyle>
          <a:p>
            <a:pPr lvl="0"/>
            <a:endParaRPr lang="en-US"/>
          </a:p>
        </p:txBody>
      </p:sp>
      <p:sp>
        <p:nvSpPr>
          <p:cNvPr id="93" name="Text Placeholder 92">
            <a:extLst>
              <a:ext uri="{FF2B5EF4-FFF2-40B4-BE49-F238E27FC236}">
                <a16:creationId xmlns:a16="http://schemas.microsoft.com/office/drawing/2014/main" id="{0A4A3873-48BC-94DF-6006-FC7F81660A5D}"/>
              </a:ext>
            </a:extLst>
          </p:cNvPr>
          <p:cNvSpPr>
            <a:spLocks noGrp="1"/>
          </p:cNvSpPr>
          <p:nvPr>
            <p:ph type="body" sz="quarter" idx="14"/>
          </p:nvPr>
        </p:nvSpPr>
        <p:spPr>
          <a:xfrm>
            <a:off x="8401353" y="0"/>
            <a:ext cx="3790647" cy="1143002"/>
          </a:xfrm>
          <a:custGeom>
            <a:avLst/>
            <a:gdLst>
              <a:gd name="connsiteX0" fmla="*/ 3790647 w 3790647"/>
              <a:gd name="connsiteY0" fmla="*/ 304585 h 1143002"/>
              <a:gd name="connsiteX1" fmla="*/ 3790647 w 3790647"/>
              <a:gd name="connsiteY1" fmla="*/ 1081329 h 1143002"/>
              <a:gd name="connsiteX2" fmla="*/ 3762543 w 3790647"/>
              <a:gd name="connsiteY2" fmla="*/ 1091615 h 1143002"/>
              <a:gd name="connsiteX3" fmla="*/ 3422649 w 3790647"/>
              <a:gd name="connsiteY3" fmla="*/ 1143002 h 1143002"/>
              <a:gd name="connsiteX4" fmla="*/ 3757427 w 3790647"/>
              <a:gd name="connsiteY4" fmla="*/ 334777 h 1143002"/>
              <a:gd name="connsiteX5" fmla="*/ 2285997 w 3790647"/>
              <a:gd name="connsiteY5" fmla="*/ 17 h 1143002"/>
              <a:gd name="connsiteX6" fmla="*/ 3422650 w 3790647"/>
              <a:gd name="connsiteY6" fmla="*/ 1142983 h 1143002"/>
              <a:gd name="connsiteX7" fmla="*/ 2285997 w 3790647"/>
              <a:gd name="connsiteY7" fmla="*/ 17 h 1143002"/>
              <a:gd name="connsiteX8" fmla="*/ 0 w 3790647"/>
              <a:gd name="connsiteY8" fmla="*/ 17 h 1143002"/>
              <a:gd name="connsiteX9" fmla="*/ 1136650 w 3790647"/>
              <a:gd name="connsiteY9" fmla="*/ 1142983 h 1143002"/>
              <a:gd name="connsiteX10" fmla="*/ 0 w 3790647"/>
              <a:gd name="connsiteY10" fmla="*/ 17 h 1143002"/>
              <a:gd name="connsiteX11" fmla="*/ 2279650 w 3790647"/>
              <a:gd name="connsiteY11" fmla="*/ 0 h 1143002"/>
              <a:gd name="connsiteX12" fmla="*/ 1136650 w 3790647"/>
              <a:gd name="connsiteY12" fmla="*/ 1143002 h 1143002"/>
              <a:gd name="connsiteX13" fmla="*/ 2279650 w 3790647"/>
              <a:gd name="connsiteY13" fmla="*/ 0 h 1143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790647" h="1143002">
                <a:moveTo>
                  <a:pt x="3790647" y="304585"/>
                </a:moveTo>
                <a:lnTo>
                  <a:pt x="3790647" y="1081329"/>
                </a:lnTo>
                <a:lnTo>
                  <a:pt x="3762543" y="1091615"/>
                </a:lnTo>
                <a:cubicBezTo>
                  <a:pt x="3655170" y="1125011"/>
                  <a:pt x="3541011" y="1143002"/>
                  <a:pt x="3422649" y="1143002"/>
                </a:cubicBezTo>
                <a:cubicBezTo>
                  <a:pt x="3422649" y="827371"/>
                  <a:pt x="3550584" y="541620"/>
                  <a:pt x="3757427" y="334777"/>
                </a:cubicBezTo>
                <a:close/>
                <a:moveTo>
                  <a:pt x="2285997" y="17"/>
                </a:moveTo>
                <a:cubicBezTo>
                  <a:pt x="2914332" y="3435"/>
                  <a:pt x="3422644" y="513848"/>
                  <a:pt x="3422650" y="1142983"/>
                </a:cubicBezTo>
                <a:cubicBezTo>
                  <a:pt x="2794315" y="1139567"/>
                  <a:pt x="2286006" y="629153"/>
                  <a:pt x="2285997" y="17"/>
                </a:cubicBezTo>
                <a:close/>
                <a:moveTo>
                  <a:pt x="0" y="17"/>
                </a:moveTo>
                <a:cubicBezTo>
                  <a:pt x="628334" y="3435"/>
                  <a:pt x="1136644" y="513848"/>
                  <a:pt x="1136650" y="1142983"/>
                </a:cubicBezTo>
                <a:cubicBezTo>
                  <a:pt x="508316" y="1139567"/>
                  <a:pt x="9" y="629153"/>
                  <a:pt x="0" y="17"/>
                </a:cubicBezTo>
                <a:close/>
                <a:moveTo>
                  <a:pt x="2279650" y="0"/>
                </a:moveTo>
                <a:cubicBezTo>
                  <a:pt x="2279650" y="631263"/>
                  <a:pt x="1767910" y="1143002"/>
                  <a:pt x="1136650" y="1143002"/>
                </a:cubicBezTo>
                <a:cubicBezTo>
                  <a:pt x="1136650" y="511739"/>
                  <a:pt x="1648390" y="0"/>
                  <a:pt x="2279650" y="0"/>
                </a:cubicBezTo>
                <a:close/>
              </a:path>
            </a:pathLst>
          </a:custGeom>
          <a:solidFill>
            <a:schemeClr val="accent6">
              <a:lumMod val="60000"/>
              <a:lumOff val="40000"/>
              <a:alpha val="20000"/>
            </a:schemeClr>
          </a:solidFill>
          <a:ln w="4154" cap="flat">
            <a:noFill/>
            <a:prstDash val="solid"/>
            <a:miter/>
          </a:ln>
        </p:spPr>
        <p:txBody>
          <a:bodyPr wrap="square">
            <a:noAutofit/>
          </a:bodyPr>
          <a:lstStyle>
            <a:lvl1pPr>
              <a:defRPr>
                <a:noFill/>
              </a:defRPr>
            </a:lvl1pPr>
          </a:lstStyle>
          <a:p>
            <a:pPr lvl="0"/>
            <a:endParaRPr lang="en-US"/>
          </a:p>
        </p:txBody>
      </p:sp>
      <p:pic>
        <p:nvPicPr>
          <p:cNvPr id="120" name="Graphic 119">
            <a:extLst>
              <a:ext uri="{FF2B5EF4-FFF2-40B4-BE49-F238E27FC236}">
                <a16:creationId xmlns:a16="http://schemas.microsoft.com/office/drawing/2014/main" id="{9C01A786-0C1A-6C4A-1466-1AE233D142AE}"/>
              </a:ext>
            </a:extLst>
          </p:cNvPr>
          <p:cNvPicPr>
            <a:picLocks noChangeAspect="1"/>
          </p:cNvPicPr>
          <p:nvPr/>
        </p:nvPicPr>
        <p:blipFill rotWithShape="1">
          <a:blip r:embed="rId2">
            <a:extLst>
              <a:ext uri="{96DAC541-7B7A-43D3-8B79-37D633B846F1}">
                <asvg:svgBlip xmlns:asvg="http://schemas.microsoft.com/office/drawing/2016/SVG/main" r:embed="rId3"/>
              </a:ext>
            </a:extLst>
          </a:blip>
          <a:srcRect l="68908" b="83148"/>
          <a:stretch/>
        </p:blipFill>
        <p:spPr>
          <a:xfrm>
            <a:off x="8401354" y="12700"/>
            <a:ext cx="3790646" cy="1155700"/>
          </a:xfrm>
          <a:prstGeom prst="rect">
            <a:avLst/>
          </a:prstGeom>
        </p:spPr>
      </p:pic>
    </p:spTree>
    <p:extLst>
      <p:ext uri="{BB962C8B-B14F-4D97-AF65-F5344CB8AC3E}">
        <p14:creationId xmlns:p14="http://schemas.microsoft.com/office/powerpoint/2010/main" val="219700801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wo content 04">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0059F316-9319-477C-3BD8-C3B19F248AFB}"/>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87659"/>
          <a:stretch/>
        </p:blipFill>
        <p:spPr>
          <a:xfrm>
            <a:off x="10687350" y="12700"/>
            <a:ext cx="1504649" cy="6858000"/>
          </a:xfrm>
          <a:prstGeom prst="rect">
            <a:avLst/>
          </a:prstGeom>
        </p:spPr>
      </p:pic>
      <p:pic>
        <p:nvPicPr>
          <p:cNvPr id="12" name="Graphic 11">
            <a:extLst>
              <a:ext uri="{FF2B5EF4-FFF2-40B4-BE49-F238E27FC236}">
                <a16:creationId xmlns:a16="http://schemas.microsoft.com/office/drawing/2014/main" id="{AEF98D51-D262-470D-2214-A8A0EDB73625}"/>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r="34180"/>
          <a:stretch/>
        </p:blipFill>
        <p:spPr>
          <a:xfrm>
            <a:off x="10687351" y="4584700"/>
            <a:ext cx="1504649" cy="2286000"/>
          </a:xfrm>
          <a:prstGeom prst="rect">
            <a:avLst/>
          </a:prstGeom>
        </p:spPr>
      </p:pic>
      <p:pic>
        <p:nvPicPr>
          <p:cNvPr id="13" name="Graphic 12">
            <a:extLst>
              <a:ext uri="{FF2B5EF4-FFF2-40B4-BE49-F238E27FC236}">
                <a16:creationId xmlns:a16="http://schemas.microsoft.com/office/drawing/2014/main" id="{3480B83D-EEC7-5C2D-9338-841D00545701}"/>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r="34180"/>
          <a:stretch/>
        </p:blipFill>
        <p:spPr>
          <a:xfrm>
            <a:off x="10687351" y="2297076"/>
            <a:ext cx="1504649" cy="2286000"/>
          </a:xfrm>
          <a:prstGeom prst="rect">
            <a:avLst/>
          </a:prstGeom>
        </p:spPr>
      </p:pic>
      <p:pic>
        <p:nvPicPr>
          <p:cNvPr id="14" name="Graphic 13">
            <a:extLst>
              <a:ext uri="{FF2B5EF4-FFF2-40B4-BE49-F238E27FC236}">
                <a16:creationId xmlns:a16="http://schemas.microsoft.com/office/drawing/2014/main" id="{69BE97B1-E4D2-AA2A-1E85-0D5987351359}"/>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r="34180"/>
          <a:stretch/>
        </p:blipFill>
        <p:spPr>
          <a:xfrm>
            <a:off x="10687351" y="9452"/>
            <a:ext cx="1504649" cy="2286000"/>
          </a:xfrm>
          <a:prstGeom prst="rect">
            <a:avLst/>
          </a:prstGeom>
        </p:spPr>
      </p:pic>
      <p:pic>
        <p:nvPicPr>
          <p:cNvPr id="15" name="Graphic 14">
            <a:extLst>
              <a:ext uri="{FF2B5EF4-FFF2-40B4-BE49-F238E27FC236}">
                <a16:creationId xmlns:a16="http://schemas.microsoft.com/office/drawing/2014/main" id="{F227120C-DBC1-2EDA-E58C-E1DAD7E550FD}"/>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t="83283" r="50000"/>
          <a:stretch/>
        </p:blipFill>
        <p:spPr>
          <a:xfrm>
            <a:off x="0" y="5731979"/>
            <a:ext cx="6096000" cy="1146408"/>
          </a:xfrm>
          <a:prstGeom prst="rect">
            <a:avLst/>
          </a:prstGeom>
        </p:spPr>
      </p:pic>
      <p:pic>
        <p:nvPicPr>
          <p:cNvPr id="17" name="Graphic 16">
            <a:extLst>
              <a:ext uri="{FF2B5EF4-FFF2-40B4-BE49-F238E27FC236}">
                <a16:creationId xmlns:a16="http://schemas.microsoft.com/office/drawing/2014/main" id="{3FDA3437-5725-1727-4B8A-FCE595561932}"/>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t="1" b="50186"/>
          <a:stretch/>
        </p:blipFill>
        <p:spPr>
          <a:xfrm rot="10800000">
            <a:off x="1504646" y="5731981"/>
            <a:ext cx="2286000" cy="1138718"/>
          </a:xfrm>
          <a:prstGeom prst="rect">
            <a:avLst/>
          </a:prstGeom>
        </p:spPr>
      </p:pic>
      <p:pic>
        <p:nvPicPr>
          <p:cNvPr id="18" name="Graphic 17">
            <a:extLst>
              <a:ext uri="{FF2B5EF4-FFF2-40B4-BE49-F238E27FC236}">
                <a16:creationId xmlns:a16="http://schemas.microsoft.com/office/drawing/2014/main" id="{35C8D2AF-CEDF-4131-723C-91569E90C29F}"/>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r="34180" b="50186"/>
          <a:stretch/>
        </p:blipFill>
        <p:spPr>
          <a:xfrm rot="10800000">
            <a:off x="-3" y="5731980"/>
            <a:ext cx="1504649" cy="1138720"/>
          </a:xfrm>
          <a:prstGeom prst="rect">
            <a:avLst/>
          </a:prstGeom>
        </p:spPr>
      </p:pic>
      <p:sp>
        <p:nvSpPr>
          <p:cNvPr id="2" name="Title 1">
            <a:extLst>
              <a:ext uri="{FF2B5EF4-FFF2-40B4-BE49-F238E27FC236}">
                <a16:creationId xmlns:a16="http://schemas.microsoft.com/office/drawing/2014/main" id="{C07285C8-D51D-91BB-C356-908E67607044}"/>
              </a:ext>
            </a:extLst>
          </p:cNvPr>
          <p:cNvSpPr>
            <a:spLocks noGrp="1"/>
          </p:cNvSpPr>
          <p:nvPr>
            <p:ph type="title"/>
          </p:nvPr>
        </p:nvSpPr>
        <p:spPr>
          <a:xfrm>
            <a:off x="841248" y="841248"/>
            <a:ext cx="10479024" cy="557784"/>
          </a:xfrm>
        </p:spPr>
        <p:txBody>
          <a:bodyPr anchor="t"/>
          <a:lstStyle>
            <a:lvl1pPr>
              <a:defRPr sz="2000" cap="all" spc="300" baseline="0"/>
            </a:lvl1pPr>
          </a:lstStyle>
          <a:p>
            <a:r>
              <a:rPr lang="en-US"/>
              <a:t>Click to edit Master title style</a:t>
            </a:r>
          </a:p>
        </p:txBody>
      </p:sp>
      <p:sp>
        <p:nvSpPr>
          <p:cNvPr id="16" name="Content Placeholder 12">
            <a:extLst>
              <a:ext uri="{FF2B5EF4-FFF2-40B4-BE49-F238E27FC236}">
                <a16:creationId xmlns:a16="http://schemas.microsoft.com/office/drawing/2014/main" id="{854FEE13-908D-1E41-D8D6-51FE4B1E0A0C}"/>
              </a:ext>
            </a:extLst>
          </p:cNvPr>
          <p:cNvSpPr>
            <a:spLocks noGrp="1"/>
          </p:cNvSpPr>
          <p:nvPr>
            <p:ph sz="quarter" idx="13"/>
          </p:nvPr>
        </p:nvSpPr>
        <p:spPr>
          <a:xfrm>
            <a:off x="841248" y="1536827"/>
            <a:ext cx="2862072" cy="4479925"/>
          </a:xfrm>
        </p:spPr>
        <p:txBody>
          <a:bodyPr>
            <a:normAutofit/>
          </a:bodyPr>
          <a:lstStyle>
            <a:lvl1pPr marL="0" indent="0">
              <a:lnSpc>
                <a:spcPct val="90000"/>
              </a:lnSpc>
              <a:spcAft>
                <a:spcPts val="1800"/>
              </a:spcAft>
              <a:buSzPct val="100000"/>
              <a:buNone/>
              <a:defRPr sz="2000" b="1"/>
            </a:lvl1pPr>
            <a:lvl2pPr>
              <a:buSzPct val="100000"/>
              <a:defRPr sz="2000"/>
            </a:lvl2pPr>
            <a:lvl3pPr>
              <a:buSzPct val="100000"/>
              <a:defRPr sz="1800"/>
            </a:lvl3pPr>
            <a:lvl4pPr>
              <a:buSzPct val="100000"/>
              <a:defRPr sz="1800"/>
            </a:lvl4pPr>
            <a:lvl5pPr>
              <a:buSzPct val="100000"/>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12">
            <a:extLst>
              <a:ext uri="{FF2B5EF4-FFF2-40B4-BE49-F238E27FC236}">
                <a16:creationId xmlns:a16="http://schemas.microsoft.com/office/drawing/2014/main" id="{4D580F1D-9A19-7B41-1ACE-62B7B5444253}"/>
              </a:ext>
            </a:extLst>
          </p:cNvPr>
          <p:cNvSpPr>
            <a:spLocks noGrp="1"/>
          </p:cNvSpPr>
          <p:nvPr>
            <p:ph sz="quarter" idx="14"/>
          </p:nvPr>
        </p:nvSpPr>
        <p:spPr>
          <a:xfrm>
            <a:off x="4791456" y="1536827"/>
            <a:ext cx="5650992" cy="4480560"/>
          </a:xfrm>
        </p:spPr>
        <p:txBody>
          <a:bodyPr>
            <a:normAutofit/>
          </a:bodyPr>
          <a:lstStyle>
            <a:lvl1pPr marL="457200" indent="-457200">
              <a:lnSpc>
                <a:spcPct val="90000"/>
              </a:lnSpc>
              <a:spcBef>
                <a:spcPts val="1000"/>
              </a:spcBef>
              <a:spcAft>
                <a:spcPts val="0"/>
              </a:spcAft>
              <a:buSzPct val="100000"/>
              <a:buFont typeface="+mj-lt"/>
              <a:buAutoNum type="arabicPeriod"/>
              <a:defRPr sz="2000"/>
            </a:lvl1pPr>
            <a:lvl2pPr marL="914400" indent="-457200">
              <a:buSzPct val="100000"/>
              <a:buFont typeface="+mj-lt"/>
              <a:buAutoNum type="alphaLcPeriod"/>
              <a:defRPr sz="2000"/>
            </a:lvl2pPr>
            <a:lvl3pPr marL="1371600" indent="-457200">
              <a:buSzPct val="100000"/>
              <a:buFont typeface="+mj-lt"/>
              <a:buAutoNum type="romanLcPeriod"/>
              <a:defRPr sz="1800"/>
            </a:lvl3pPr>
            <a:lvl4pPr marL="1828800" indent="-457200">
              <a:buSzPct val="100000"/>
              <a:buFont typeface="+mj-lt"/>
              <a:buAutoNum type="arabicParenR"/>
              <a:defRPr sz="1800"/>
            </a:lvl4pPr>
            <a:lvl5pPr marL="2286000" indent="-457200">
              <a:buSzPct val="100000"/>
              <a:buFont typeface="+mj-lt"/>
              <a:buAutoNum type="alphaLcParen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Footer Placeholder 2">
            <a:extLst>
              <a:ext uri="{FF2B5EF4-FFF2-40B4-BE49-F238E27FC236}">
                <a16:creationId xmlns:a16="http://schemas.microsoft.com/office/drawing/2014/main" id="{A54D0E8A-D840-3B34-461F-395ACC9FA827}"/>
              </a:ext>
            </a:extLst>
          </p:cNvPr>
          <p:cNvSpPr>
            <a:spLocks noGrp="1"/>
          </p:cNvSpPr>
          <p:nvPr>
            <p:ph type="ftr" sz="quarter" idx="10"/>
          </p:nvPr>
        </p:nvSpPr>
        <p:spPr/>
        <p:txBody>
          <a:bodyPr/>
          <a:lstStyle/>
          <a:p>
            <a:r>
              <a:rPr lang="en-US" noProof="0"/>
              <a:t>FOOTER TITLE</a:t>
            </a:r>
          </a:p>
        </p:txBody>
      </p:sp>
      <p:sp>
        <p:nvSpPr>
          <p:cNvPr id="4" name="Slide Number Placeholder 3">
            <a:extLst>
              <a:ext uri="{FF2B5EF4-FFF2-40B4-BE49-F238E27FC236}">
                <a16:creationId xmlns:a16="http://schemas.microsoft.com/office/drawing/2014/main" id="{108E551C-14F1-4049-29C9-7A53E172F850}"/>
              </a:ext>
            </a:extLst>
          </p:cNvPr>
          <p:cNvSpPr>
            <a:spLocks noGrp="1"/>
          </p:cNvSpPr>
          <p:nvPr>
            <p:ph type="sldNum" sz="quarter" idx="11"/>
          </p:nvPr>
        </p:nvSpPr>
        <p:spPr/>
        <p:txBody>
          <a:bodyPr/>
          <a:lstStyle/>
          <a:p>
            <a:fld id="{B67B645E-C5E5-4727-B977-D372A0AA71D9}" type="slidenum">
              <a:rPr lang="en-US" smtClean="0"/>
              <a:pPr/>
              <a:t>‹#›</a:t>
            </a:fld>
            <a:endParaRPr lang="en-US"/>
          </a:p>
        </p:txBody>
      </p:sp>
    </p:spTree>
    <p:extLst>
      <p:ext uri="{BB962C8B-B14F-4D97-AF65-F5344CB8AC3E}">
        <p14:creationId xmlns:p14="http://schemas.microsoft.com/office/powerpoint/2010/main" val="122394608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pic>
        <p:nvPicPr>
          <p:cNvPr id="5" name="Graphic 4">
            <a:extLst>
              <a:ext uri="{FF2B5EF4-FFF2-40B4-BE49-F238E27FC236}">
                <a16:creationId xmlns:a16="http://schemas.microsoft.com/office/drawing/2014/main" id="{610FBCDE-EE59-33A6-32CA-9F6279AA4357}"/>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12700"/>
            <a:ext cx="12192000" cy="6858000"/>
          </a:xfrm>
          <a:prstGeom prst="rect">
            <a:avLst/>
          </a:prstGeom>
        </p:spPr>
      </p:pic>
      <p:pic>
        <p:nvPicPr>
          <p:cNvPr id="6" name="Graphic 5">
            <a:extLst>
              <a:ext uri="{FF2B5EF4-FFF2-40B4-BE49-F238E27FC236}">
                <a16:creationId xmlns:a16="http://schemas.microsoft.com/office/drawing/2014/main" id="{E45A58EF-738C-B1BA-F49A-84ADB68F8A88}"/>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b="49858"/>
          <a:stretch/>
        </p:blipFill>
        <p:spPr>
          <a:xfrm>
            <a:off x="8401354" y="9452"/>
            <a:ext cx="2286000" cy="1146248"/>
          </a:xfrm>
          <a:prstGeom prst="rect">
            <a:avLst/>
          </a:prstGeom>
        </p:spPr>
      </p:pic>
      <p:pic>
        <p:nvPicPr>
          <p:cNvPr id="7" name="Graphic 6">
            <a:extLst>
              <a:ext uri="{FF2B5EF4-FFF2-40B4-BE49-F238E27FC236}">
                <a16:creationId xmlns:a16="http://schemas.microsoft.com/office/drawing/2014/main" id="{37F78E2C-6843-1373-E993-79393D858434}"/>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r="34180" b="49858"/>
          <a:stretch/>
        </p:blipFill>
        <p:spPr>
          <a:xfrm>
            <a:off x="10687351" y="9452"/>
            <a:ext cx="1504649" cy="1146248"/>
          </a:xfrm>
          <a:prstGeom prst="rect">
            <a:avLst/>
          </a:prstGeom>
        </p:spPr>
      </p:pic>
      <p:pic>
        <p:nvPicPr>
          <p:cNvPr id="8" name="Graphic 7">
            <a:extLst>
              <a:ext uri="{FF2B5EF4-FFF2-40B4-BE49-F238E27FC236}">
                <a16:creationId xmlns:a16="http://schemas.microsoft.com/office/drawing/2014/main" id="{9559DD38-C8CC-7B28-F492-ACB263A81476}"/>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t="1" b="50186"/>
          <a:stretch/>
        </p:blipFill>
        <p:spPr>
          <a:xfrm rot="10800000">
            <a:off x="1504646" y="5731981"/>
            <a:ext cx="2286000" cy="1138718"/>
          </a:xfrm>
          <a:prstGeom prst="rect">
            <a:avLst/>
          </a:prstGeom>
        </p:spPr>
      </p:pic>
      <p:pic>
        <p:nvPicPr>
          <p:cNvPr id="9" name="Graphic 8">
            <a:extLst>
              <a:ext uri="{FF2B5EF4-FFF2-40B4-BE49-F238E27FC236}">
                <a16:creationId xmlns:a16="http://schemas.microsoft.com/office/drawing/2014/main" id="{8DEFF3B2-90E8-5D9B-CEA8-00B05000BF0E}"/>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r="34180" b="50186"/>
          <a:stretch/>
        </p:blipFill>
        <p:spPr>
          <a:xfrm rot="10800000">
            <a:off x="-3" y="5731980"/>
            <a:ext cx="1504649" cy="1138720"/>
          </a:xfrm>
          <a:prstGeom prst="rect">
            <a:avLst/>
          </a:prstGeom>
        </p:spPr>
      </p:pic>
      <p:sp>
        <p:nvSpPr>
          <p:cNvPr id="13" name="Title 123">
            <a:extLst>
              <a:ext uri="{FF2B5EF4-FFF2-40B4-BE49-F238E27FC236}">
                <a16:creationId xmlns:a16="http://schemas.microsoft.com/office/drawing/2014/main" id="{0B9C7C4B-FC2C-5D51-5679-3D5ED85185DA}"/>
              </a:ext>
            </a:extLst>
          </p:cNvPr>
          <p:cNvSpPr>
            <a:spLocks noGrp="1"/>
          </p:cNvSpPr>
          <p:nvPr>
            <p:ph type="title"/>
          </p:nvPr>
        </p:nvSpPr>
        <p:spPr>
          <a:xfrm>
            <a:off x="841243" y="832104"/>
            <a:ext cx="10479088" cy="2587625"/>
          </a:xfrm>
        </p:spPr>
        <p:txBody>
          <a:bodyPr anchor="t"/>
          <a:lstStyle>
            <a:lvl1pPr>
              <a:lnSpc>
                <a:spcPct val="75000"/>
              </a:lnSpc>
              <a:defRPr sz="8000" b="0" spc="0" baseline="0">
                <a:solidFill>
                  <a:schemeClr val="bg1"/>
                </a:solidFill>
                <a:latin typeface="+mn-lt"/>
              </a:defRPr>
            </a:lvl1pPr>
          </a:lstStyle>
          <a:p>
            <a:r>
              <a:rPr lang="en-US"/>
              <a:t>Click to edit Master title style</a:t>
            </a:r>
          </a:p>
        </p:txBody>
      </p:sp>
      <p:sp>
        <p:nvSpPr>
          <p:cNvPr id="10" name="Text Placeholder 9">
            <a:extLst>
              <a:ext uri="{FF2B5EF4-FFF2-40B4-BE49-F238E27FC236}">
                <a16:creationId xmlns:a16="http://schemas.microsoft.com/office/drawing/2014/main" id="{C79F5B69-7199-E3E6-5554-6CC2207D48E4}"/>
              </a:ext>
            </a:extLst>
          </p:cNvPr>
          <p:cNvSpPr>
            <a:spLocks noGrp="1"/>
          </p:cNvSpPr>
          <p:nvPr>
            <p:ph type="body" sz="quarter" idx="11"/>
          </p:nvPr>
        </p:nvSpPr>
        <p:spPr>
          <a:xfrm>
            <a:off x="841375" y="3705309"/>
            <a:ext cx="10479088" cy="2587625"/>
          </a:xfrm>
        </p:spPr>
        <p:txBody>
          <a:bodyPr/>
          <a:lstStyle>
            <a:lvl1pPr marL="0" indent="0">
              <a:lnSpc>
                <a:spcPct val="130000"/>
              </a:lnSpc>
              <a:spcAft>
                <a:spcPts val="1000"/>
              </a:spcAft>
              <a:buNone/>
              <a:defRPr b="1" i="0" cap="all" spc="300" baseline="0">
                <a:solidFill>
                  <a:schemeClr val="bg1"/>
                </a:solidFill>
                <a:latin typeface="+mj-lt"/>
              </a:defRPr>
            </a:lvl1pPr>
          </a:lstStyle>
          <a:p>
            <a:pPr lvl="0"/>
            <a:r>
              <a:rPr lang="en-US"/>
              <a:t>Click to edit Master text styles</a:t>
            </a:r>
          </a:p>
        </p:txBody>
      </p:sp>
    </p:spTree>
    <p:extLst>
      <p:ext uri="{BB962C8B-B14F-4D97-AF65-F5344CB8AC3E}">
        <p14:creationId xmlns:p14="http://schemas.microsoft.com/office/powerpoint/2010/main" val="24218533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B325BDE-35A4-4AAD-960B-C1415864AD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E459C78-0CC4-4552-93DD-49B4194D00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6744A3C-9C54-46A6-B3EF-5B36362423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E93E0A-5177-400C-87C9-C93AF466EC49}" type="datetimeFigureOut">
              <a:rPr lang="en-US" dirty="0"/>
              <a:t>9/8/2025</a:t>
            </a:fld>
            <a:endParaRPr lang="en-US"/>
          </a:p>
        </p:txBody>
      </p:sp>
      <p:sp>
        <p:nvSpPr>
          <p:cNvPr id="5" name="Footer Placeholder 4">
            <a:extLst>
              <a:ext uri="{FF2B5EF4-FFF2-40B4-BE49-F238E27FC236}">
                <a16:creationId xmlns:a16="http://schemas.microsoft.com/office/drawing/2014/main" id="{07D5A696-7B4B-4181-A961-7D66556D50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3038CB5-8F4A-401D-A3A9-B27DC15B7A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917615-2DB4-4DAA-9DE3-B2B689A846E0}" type="slidenum">
              <a:rPr lang="en-US" dirty="0"/>
              <a:t>‹#›</a:t>
            </a:fld>
            <a:endParaRPr lang="en-US"/>
          </a:p>
        </p:txBody>
      </p:sp>
    </p:spTree>
    <p:extLst>
      <p:ext uri="{BB962C8B-B14F-4D97-AF65-F5344CB8AC3E}">
        <p14:creationId xmlns:p14="http://schemas.microsoft.com/office/powerpoint/2010/main" val="3785689800"/>
      </p:ext>
    </p:extLst>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 id="2147483714" r:id="rId10"/>
    <p:sldLayoutId id="2147483715" r:id="rId11"/>
    <p:sldLayoutId id="2147483716" r:id="rId12"/>
    <p:sldLayoutId id="2147483717" r:id="rId13"/>
    <p:sldLayoutId id="2147483718" r:id="rId14"/>
    <p:sldLayoutId id="2147483719" r:id="rId15"/>
    <p:sldLayoutId id="2147483720" r:id="rId16"/>
    <p:sldLayoutId id="2147483721" r:id="rId17"/>
    <p:sldLayoutId id="2147483722" r:id="rId18"/>
    <p:sldLayoutId id="2147483723" r:id="rId19"/>
    <p:sldLayoutId id="2147483724" r:id="rId20"/>
    <p:sldLayoutId id="2147483725" r:id="rId21"/>
    <p:sldLayoutId id="2147483726" r:id="rId22"/>
    <p:sldLayoutId id="2147483727" r:id="rId23"/>
    <p:sldLayoutId id="2147483728" r:id="rId24"/>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youtu.be/SNTKd-AXmo8" TargetMode="Externa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0.xml"/><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8.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1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hyperlink" Target="https://www.mrsaccountants.com.au/why-business-planning-is-important/" TargetMode="External"/><Relationship Id="rId2" Type="http://schemas.openxmlformats.org/officeDocument/2006/relationships/image" Target="../media/image28.jpg"/><Relationship Id="rId1" Type="http://schemas.openxmlformats.org/officeDocument/2006/relationships/slideLayout" Target="../slideLayouts/slideLayout19.xml"/><Relationship Id="rId4" Type="http://schemas.openxmlformats.org/officeDocument/2006/relationships/hyperlink" Target="https://creativecommons.org/licenses/by-nc-nd/3.0/" TargetMode="External"/></Relationships>
</file>

<file path=ppt/slides/_rels/slide18.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image" Target="../media/image29.jpg"/><Relationship Id="rId1" Type="http://schemas.openxmlformats.org/officeDocument/2006/relationships/slideLayout" Target="../slideLayouts/slideLayout19.xml"/></Relationships>
</file>

<file path=ppt/slides/_rels/slide19.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30.png"/><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2.xml.rels><?xml version="1.0" encoding="UTF-8" standalone="yes"?>
<Relationships xmlns="http://schemas.openxmlformats.org/package/2006/relationships"><Relationship Id="rId3" Type="http://schemas.openxmlformats.org/officeDocument/2006/relationships/hyperlink" Target="https://pxhere.com/de/photo/266" TargetMode="External"/><Relationship Id="rId2" Type="http://schemas.openxmlformats.org/officeDocument/2006/relationships/image" Target="../media/image32.jpg"/><Relationship Id="rId1" Type="http://schemas.openxmlformats.org/officeDocument/2006/relationships/slideLayout" Target="../slideLayouts/slideLayout1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4.xml.rels><?xml version="1.0" encoding="UTF-8" standalone="yes"?>
<Relationships xmlns="http://schemas.openxmlformats.org/package/2006/relationships"><Relationship Id="rId2" Type="http://schemas.openxmlformats.org/officeDocument/2006/relationships/image" Target="../media/image33.emf"/><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6F917E-922A-1054-6306-D37C378F1165}"/>
              </a:ext>
            </a:extLst>
          </p:cNvPr>
          <p:cNvSpPr>
            <a:spLocks noGrp="1"/>
          </p:cNvSpPr>
          <p:nvPr>
            <p:ph type="ctrTitle"/>
          </p:nvPr>
        </p:nvSpPr>
        <p:spPr>
          <a:xfrm>
            <a:off x="576072" y="1124712"/>
            <a:ext cx="11036808" cy="2713863"/>
          </a:xfrm>
        </p:spPr>
        <p:txBody>
          <a:bodyPr>
            <a:normAutofit fontScale="90000"/>
          </a:bodyPr>
          <a:lstStyle/>
          <a:p>
            <a:r>
              <a:rPr lang="en-US" b="1" dirty="0"/>
              <a:t>Building Resilience &amp; Independence</a:t>
            </a:r>
            <a:br>
              <a:rPr lang="en-US" b="1" dirty="0"/>
            </a:br>
            <a:endParaRPr lang="en-US" b="1" dirty="0"/>
          </a:p>
        </p:txBody>
      </p:sp>
      <p:sp>
        <p:nvSpPr>
          <p:cNvPr id="3" name="Text Placeholder 2">
            <a:extLst>
              <a:ext uri="{FF2B5EF4-FFF2-40B4-BE49-F238E27FC236}">
                <a16:creationId xmlns:a16="http://schemas.microsoft.com/office/drawing/2014/main" id="{1C3D50B0-02F8-A1E6-8A67-C0B7034A4743}"/>
              </a:ext>
            </a:extLst>
          </p:cNvPr>
          <p:cNvSpPr>
            <a:spLocks noGrp="1"/>
          </p:cNvSpPr>
          <p:nvPr>
            <p:ph type="subTitle" idx="1"/>
          </p:nvPr>
        </p:nvSpPr>
        <p:spPr>
          <a:xfrm>
            <a:off x="509397" y="3010662"/>
            <a:ext cx="11036808" cy="2913888"/>
          </a:xfrm>
        </p:spPr>
        <p:txBody>
          <a:bodyPr vert="horz" lIns="91440" tIns="45720" rIns="91440" bIns="45720" rtlCol="0" anchor="t">
            <a:normAutofit/>
          </a:bodyPr>
          <a:lstStyle/>
          <a:p>
            <a:endParaRPr lang="en-US" dirty="0"/>
          </a:p>
          <a:p>
            <a:r>
              <a:rPr lang="en-US" sz="4000" dirty="0">
                <a:latin typeface="Twinkl Cursive Looped" panose="02000000000000000000" pitchFamily="2" charset="0"/>
                <a:ea typeface="Cambria" panose="02040503050406030204" pitchFamily="18" charset="0"/>
              </a:rPr>
              <a:t>Setting up good routines for children</a:t>
            </a:r>
            <a:br>
              <a:rPr lang="en-US" sz="3200" dirty="0">
                <a:latin typeface="Twinkl Cursive Looped" panose="02000000000000000000" pitchFamily="2" charset="0"/>
                <a:ea typeface="Cambria" panose="02040503050406030204" pitchFamily="18" charset="0"/>
              </a:rPr>
            </a:br>
            <a:endParaRPr lang="en-US" sz="3200" dirty="0">
              <a:latin typeface="Twinkl Cursive Looped" panose="02000000000000000000" pitchFamily="2" charset="0"/>
              <a:ea typeface="Cambria" panose="02040503050406030204" pitchFamily="18" charset="0"/>
            </a:endParaRPr>
          </a:p>
        </p:txBody>
      </p:sp>
      <p:pic>
        <p:nvPicPr>
          <p:cNvPr id="5" name="Picture 4">
            <a:extLst>
              <a:ext uri="{FF2B5EF4-FFF2-40B4-BE49-F238E27FC236}">
                <a16:creationId xmlns:a16="http://schemas.microsoft.com/office/drawing/2014/main" id="{D8C63051-560B-498B-BCAF-B697A29421E0}"/>
              </a:ext>
            </a:extLst>
          </p:cNvPr>
          <p:cNvPicPr>
            <a:picLocks noChangeAspect="1"/>
          </p:cNvPicPr>
          <p:nvPr/>
        </p:nvPicPr>
        <p:blipFill rotWithShape="1">
          <a:blip r:embed="rId2"/>
          <a:srcRect l="10079" t="9172" r="4376" b="5039"/>
          <a:stretch/>
        </p:blipFill>
        <p:spPr>
          <a:xfrm rot="352330">
            <a:off x="9057011" y="2099020"/>
            <a:ext cx="2658743" cy="3141407"/>
          </a:xfrm>
          <a:prstGeom prst="rect">
            <a:avLst/>
          </a:prstGeom>
        </p:spPr>
      </p:pic>
    </p:spTree>
    <p:extLst>
      <p:ext uri="{BB962C8B-B14F-4D97-AF65-F5344CB8AC3E}">
        <p14:creationId xmlns:p14="http://schemas.microsoft.com/office/powerpoint/2010/main" val="15169996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76923F-2B95-8D5A-8578-DBC0FC0DCEA8}"/>
              </a:ext>
            </a:extLst>
          </p:cNvPr>
          <p:cNvSpPr>
            <a:spLocks noGrp="1"/>
          </p:cNvSpPr>
          <p:nvPr>
            <p:ph type="title"/>
          </p:nvPr>
        </p:nvSpPr>
        <p:spPr/>
        <p:txBody>
          <a:bodyPr>
            <a:normAutofit fontScale="90000"/>
          </a:bodyPr>
          <a:lstStyle/>
          <a:p>
            <a:r>
              <a:rPr lang="en-GB" sz="3100" b="1" i="0" dirty="0">
                <a:effectLst/>
                <a:latin typeface="Poppins" panose="00000500000000000000" pitchFamily="2" charset="0"/>
              </a:rPr>
              <a:t>Why Routines are Important</a:t>
            </a:r>
            <a:br>
              <a:rPr lang="en-GB" b="0" i="0" dirty="0">
                <a:effectLst/>
                <a:latin typeface="Poppins" panose="00000500000000000000" pitchFamily="2" charset="0"/>
              </a:rPr>
            </a:br>
            <a:endParaRPr lang="en-US" b="1" dirty="0"/>
          </a:p>
        </p:txBody>
      </p:sp>
      <p:sp>
        <p:nvSpPr>
          <p:cNvPr id="5" name="Text Placeholder 4">
            <a:extLst>
              <a:ext uri="{FF2B5EF4-FFF2-40B4-BE49-F238E27FC236}">
                <a16:creationId xmlns:a16="http://schemas.microsoft.com/office/drawing/2014/main" id="{DFFF7AA9-7C16-A939-67C8-DF700FEF7D83}"/>
              </a:ext>
            </a:extLst>
          </p:cNvPr>
          <p:cNvSpPr>
            <a:spLocks noGrp="1"/>
          </p:cNvSpPr>
          <p:nvPr>
            <p:ph sz="quarter" idx="13"/>
          </p:nvPr>
        </p:nvSpPr>
        <p:spPr>
          <a:xfrm>
            <a:off x="756406" y="1564358"/>
            <a:ext cx="11038727" cy="4958990"/>
          </a:xfrm>
        </p:spPr>
        <p:txBody>
          <a:bodyPr vert="horz" lIns="91440" tIns="45720" rIns="91440" bIns="45720" rtlCol="0" anchor="t">
            <a:normAutofit fontScale="55000" lnSpcReduction="20000"/>
          </a:bodyPr>
          <a:lstStyle/>
          <a:p>
            <a:pPr algn="l"/>
            <a:r>
              <a:rPr lang="en-GB" sz="4400" b="0" i="0" dirty="0">
                <a:effectLst/>
                <a:latin typeface="Arial" panose="020B0604020202020204" pitchFamily="34" charset="0"/>
                <a:ea typeface="Lato" panose="020F0502020204030203" pitchFamily="34" charset="0"/>
                <a:cs typeface="Arial" panose="020B0604020202020204" pitchFamily="34" charset="0"/>
              </a:rPr>
              <a:t>Routines are important for both children and parents because they create </a:t>
            </a:r>
            <a:r>
              <a:rPr lang="en-GB" sz="4400" b="1" i="0" dirty="0">
                <a:effectLst/>
                <a:latin typeface="Arial" panose="020B0604020202020204" pitchFamily="34" charset="0"/>
                <a:ea typeface="Lato" panose="020F0502020204030203" pitchFamily="34" charset="0"/>
                <a:cs typeface="Arial" panose="020B0604020202020204" pitchFamily="34" charset="0"/>
              </a:rPr>
              <a:t>predictability which leads to security and can aid in developing self-discipline.</a:t>
            </a:r>
          </a:p>
          <a:p>
            <a:pPr marL="0" indent="0" algn="l">
              <a:buNone/>
            </a:pPr>
            <a:endParaRPr lang="en-GB" sz="3800" b="1" i="0" dirty="0">
              <a:effectLst/>
              <a:latin typeface="Arial" panose="020B0604020202020204" pitchFamily="34" charset="0"/>
              <a:ea typeface="Lato" panose="020F0502020204030203" pitchFamily="34" charset="0"/>
              <a:cs typeface="Arial" panose="020B0604020202020204" pitchFamily="34" charset="0"/>
            </a:endParaRPr>
          </a:p>
          <a:p>
            <a:pPr algn="l" fontAlgn="base"/>
            <a:r>
              <a:rPr lang="en-GB" sz="4400" b="0" i="0" dirty="0">
                <a:effectLst/>
                <a:latin typeface="Arial" panose="020B0604020202020204" pitchFamily="34" charset="0"/>
                <a:ea typeface="Lato" panose="020F0502020204030203" pitchFamily="34" charset="0"/>
                <a:cs typeface="Arial" panose="020B0604020202020204" pitchFamily="34" charset="0"/>
              </a:rPr>
              <a:t>The same applies to children of all ages. Routines are much more powerful than just being the daily tasks that help you organise your day. Mealtimes, shopping, getting ready for bed - all create relationships and repetition to help children develop </a:t>
            </a:r>
            <a:r>
              <a:rPr lang="en-GB" sz="4400" b="1" i="0" dirty="0">
                <a:effectLst/>
                <a:latin typeface="Arial" panose="020B0604020202020204" pitchFamily="34" charset="0"/>
                <a:ea typeface="Lato" panose="020F0502020204030203" pitchFamily="34" charset="0"/>
                <a:cs typeface="Arial" panose="020B0604020202020204" pitchFamily="34" charset="0"/>
              </a:rPr>
              <a:t>self-confidence, curiosity, social skills, self-control, communication skills</a:t>
            </a:r>
            <a:r>
              <a:rPr lang="en-GB" sz="4400" b="0" i="0" dirty="0">
                <a:effectLst/>
                <a:latin typeface="Arial" panose="020B0604020202020204" pitchFamily="34" charset="0"/>
                <a:ea typeface="Lato" panose="020F0502020204030203" pitchFamily="34" charset="0"/>
                <a:cs typeface="Arial" panose="020B0604020202020204" pitchFamily="34" charset="0"/>
              </a:rPr>
              <a:t>, and more.</a:t>
            </a:r>
          </a:p>
          <a:p>
            <a:pPr algn="l"/>
            <a:r>
              <a:rPr lang="en-GB" b="0" i="0">
                <a:solidFill>
                  <a:srgbClr val="173821"/>
                </a:solidFill>
                <a:effectLst/>
                <a:latin typeface="Lato" panose="020F0502020204030203" pitchFamily="34" charset="0"/>
                <a:hlinkClick r:id="rId2"/>
              </a:rPr>
              <a:t>https://youtu.be/SNTKd-AXmo8</a:t>
            </a:r>
            <a:endParaRPr lang="en-GB" b="0" i="0">
              <a:solidFill>
                <a:srgbClr val="173821"/>
              </a:solidFill>
              <a:effectLst/>
              <a:latin typeface="Lato" panose="020F0502020204030203" pitchFamily="34" charset="0"/>
            </a:endParaRPr>
          </a:p>
          <a:p>
            <a:pPr algn="l"/>
            <a:endParaRPr lang="en-GB" b="0" i="0" dirty="0">
              <a:solidFill>
                <a:srgbClr val="173821"/>
              </a:solidFill>
              <a:effectLst/>
              <a:latin typeface="Lato" panose="020F0502020204030203" pitchFamily="34" charset="0"/>
            </a:endParaRPr>
          </a:p>
        </p:txBody>
      </p:sp>
      <p:sp>
        <p:nvSpPr>
          <p:cNvPr id="4" name="Slide Number Placeholder 3">
            <a:extLst>
              <a:ext uri="{FF2B5EF4-FFF2-40B4-BE49-F238E27FC236}">
                <a16:creationId xmlns:a16="http://schemas.microsoft.com/office/drawing/2014/main" id="{58FEA6BC-F3A8-6DDC-F1F8-6348F54E8BE2}"/>
              </a:ext>
            </a:extLst>
          </p:cNvPr>
          <p:cNvSpPr>
            <a:spLocks noGrp="1"/>
          </p:cNvSpPr>
          <p:nvPr>
            <p:ph type="sldNum" sz="quarter" idx="11"/>
          </p:nvPr>
        </p:nvSpPr>
        <p:spPr/>
        <p:txBody>
          <a:bodyPr/>
          <a:lstStyle/>
          <a:p>
            <a:fld id="{B67B645E-C5E5-4727-B977-D372A0AA71D9}" type="slidenum">
              <a:rPr lang="en-US" smtClean="0"/>
              <a:pPr/>
              <a:t>2</a:t>
            </a:fld>
            <a:endParaRPr lang="en-US"/>
          </a:p>
        </p:txBody>
      </p:sp>
    </p:spTree>
    <p:extLst>
      <p:ext uri="{BB962C8B-B14F-4D97-AF65-F5344CB8AC3E}">
        <p14:creationId xmlns:p14="http://schemas.microsoft.com/office/powerpoint/2010/main" val="41326346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9A1E0E93-C6B0-0C8B-16D2-354982229DB1}"/>
              </a:ext>
            </a:extLst>
          </p:cNvPr>
          <p:cNvSpPr>
            <a:spLocks noGrp="1"/>
          </p:cNvSpPr>
          <p:nvPr>
            <p:ph type="body" sz="quarter" idx="10"/>
          </p:nvPr>
        </p:nvSpPr>
        <p:spPr>
          <a:xfrm>
            <a:off x="841246" y="1605064"/>
            <a:ext cx="9547893" cy="4411688"/>
          </a:xfrm>
        </p:spPr>
        <p:txBody>
          <a:bodyPr vert="horz" lIns="91440" tIns="45720" rIns="91440" bIns="45720" rtlCol="0" anchor="t">
            <a:normAutofit/>
          </a:bodyPr>
          <a:lstStyle/>
          <a:p>
            <a:endParaRPr lang="en-US" sz="2400" dirty="0"/>
          </a:p>
          <a:p>
            <a:pPr marL="342900" indent="-342900">
              <a:buChar char="•"/>
            </a:pPr>
            <a:endParaRPr lang="en-US" sz="2400" dirty="0"/>
          </a:p>
        </p:txBody>
      </p:sp>
      <p:sp>
        <p:nvSpPr>
          <p:cNvPr id="8" name="Title 7">
            <a:extLst>
              <a:ext uri="{FF2B5EF4-FFF2-40B4-BE49-F238E27FC236}">
                <a16:creationId xmlns:a16="http://schemas.microsoft.com/office/drawing/2014/main" id="{D61D2B95-7E96-63AE-C00F-3FDD8D4E8C5C}"/>
              </a:ext>
            </a:extLst>
          </p:cNvPr>
          <p:cNvSpPr>
            <a:spLocks noGrp="1"/>
          </p:cNvSpPr>
          <p:nvPr>
            <p:ph type="title"/>
          </p:nvPr>
        </p:nvSpPr>
        <p:spPr>
          <a:xfrm>
            <a:off x="907234" y="430379"/>
            <a:ext cx="9358556" cy="917653"/>
          </a:xfrm>
        </p:spPr>
        <p:txBody>
          <a:bodyPr>
            <a:noAutofit/>
          </a:bodyPr>
          <a:lstStyle/>
          <a:p>
            <a:r>
              <a:rPr lang="en-GB" sz="2800" b="1" dirty="0">
                <a:solidFill>
                  <a:schemeClr val="tx1"/>
                </a:solidFill>
              </a:rPr>
              <a:t>Why Routines Matter:</a:t>
            </a:r>
            <a:br>
              <a:rPr lang="en-GB" sz="2800" dirty="0">
                <a:solidFill>
                  <a:schemeClr val="tx1"/>
                </a:solidFill>
              </a:rPr>
            </a:br>
            <a:endParaRPr lang="en-US" sz="2800" dirty="0">
              <a:solidFill>
                <a:schemeClr val="tx1"/>
              </a:solidFill>
            </a:endParaRPr>
          </a:p>
        </p:txBody>
      </p:sp>
      <p:sp>
        <p:nvSpPr>
          <p:cNvPr id="6" name="TextBox 5">
            <a:extLst>
              <a:ext uri="{FF2B5EF4-FFF2-40B4-BE49-F238E27FC236}">
                <a16:creationId xmlns:a16="http://schemas.microsoft.com/office/drawing/2014/main" id="{5C0926B4-2331-4C78-929A-FEF7368A27F2}"/>
              </a:ext>
            </a:extLst>
          </p:cNvPr>
          <p:cNvSpPr txBox="1"/>
          <p:nvPr/>
        </p:nvSpPr>
        <p:spPr>
          <a:xfrm>
            <a:off x="169683" y="1418636"/>
            <a:ext cx="11397006" cy="4154984"/>
          </a:xfrm>
          <a:prstGeom prst="rect">
            <a:avLst/>
          </a:prstGeom>
          <a:noFill/>
        </p:spPr>
        <p:txBody>
          <a:bodyPr wrap="square">
            <a:spAutoFit/>
          </a:bodyPr>
          <a:lstStyle/>
          <a:p>
            <a:pPr marL="742950" lvl="1" indent="-285750">
              <a:buFont typeface="Arial" panose="020B0604020202020204" pitchFamily="34" charset="0"/>
              <a:buChar char="•"/>
            </a:pPr>
            <a:r>
              <a:rPr lang="en-GB" sz="2400" b="1" dirty="0">
                <a:latin typeface="Arial" panose="020B0604020202020204" pitchFamily="34" charset="0"/>
                <a:cs typeface="Arial" panose="020B0604020202020204" pitchFamily="34" charset="0"/>
              </a:rPr>
              <a:t>Sense of Security:</a:t>
            </a:r>
            <a:r>
              <a:rPr lang="en-GB" sz="2400" dirty="0">
                <a:latin typeface="Arial" panose="020B0604020202020204" pitchFamily="34" charset="0"/>
                <a:cs typeface="Arial" panose="020B0604020202020204" pitchFamily="34" charset="0"/>
              </a:rPr>
              <a:t> Children feel safe and confident when they know what to expect.</a:t>
            </a:r>
          </a:p>
          <a:p>
            <a:pPr lvl="1"/>
            <a:endParaRPr lang="en-GB" sz="2400" dirty="0">
              <a:latin typeface="Arial" panose="020B0604020202020204" pitchFamily="34" charset="0"/>
              <a:cs typeface="Arial" panose="020B0604020202020204" pitchFamily="34" charset="0"/>
            </a:endParaRPr>
          </a:p>
          <a:p>
            <a:pPr marL="742950" lvl="1" indent="-285750">
              <a:buFont typeface="Arial" panose="020B0604020202020204" pitchFamily="34" charset="0"/>
              <a:buChar char="•"/>
            </a:pPr>
            <a:r>
              <a:rPr lang="en-GB" sz="2400" b="1" dirty="0">
                <a:latin typeface="Arial" panose="020B0604020202020204" pitchFamily="34" charset="0"/>
                <a:cs typeface="Arial" panose="020B0604020202020204" pitchFamily="34" charset="0"/>
              </a:rPr>
              <a:t>Better Time Management:</a:t>
            </a:r>
            <a:r>
              <a:rPr lang="en-GB" sz="2400" dirty="0">
                <a:latin typeface="Arial" panose="020B0604020202020204" pitchFamily="34" charset="0"/>
                <a:cs typeface="Arial" panose="020B0604020202020204" pitchFamily="34" charset="0"/>
              </a:rPr>
              <a:t> Helps children plan their day and manage responsibilities.</a:t>
            </a:r>
          </a:p>
          <a:p>
            <a:pPr lvl="1"/>
            <a:endParaRPr lang="en-GB" sz="2400" dirty="0">
              <a:latin typeface="Arial" panose="020B0604020202020204" pitchFamily="34" charset="0"/>
              <a:cs typeface="Arial" panose="020B0604020202020204" pitchFamily="34" charset="0"/>
            </a:endParaRPr>
          </a:p>
          <a:p>
            <a:pPr marL="742950" lvl="1" indent="-285750">
              <a:buFont typeface="Arial" panose="020B0604020202020204" pitchFamily="34" charset="0"/>
              <a:buChar char="•"/>
            </a:pPr>
            <a:r>
              <a:rPr lang="en-GB" sz="2400" b="1" dirty="0">
                <a:latin typeface="Arial" panose="020B0604020202020204" pitchFamily="34" charset="0"/>
                <a:cs typeface="Arial" panose="020B0604020202020204" pitchFamily="34" charset="0"/>
              </a:rPr>
              <a:t>Improved Behaviour:</a:t>
            </a:r>
            <a:r>
              <a:rPr lang="en-GB" sz="2400" dirty="0">
                <a:latin typeface="Arial" panose="020B0604020202020204" pitchFamily="34" charset="0"/>
                <a:cs typeface="Arial" panose="020B0604020202020204" pitchFamily="34" charset="0"/>
              </a:rPr>
              <a:t> Structure can reduce stress and anxiety, leading to fewer meltdowns.</a:t>
            </a:r>
          </a:p>
          <a:p>
            <a:pPr lvl="1"/>
            <a:endParaRPr lang="en-GB" sz="2400" dirty="0">
              <a:latin typeface="Arial" panose="020B0604020202020204" pitchFamily="34" charset="0"/>
              <a:cs typeface="Arial" panose="020B0604020202020204" pitchFamily="34" charset="0"/>
            </a:endParaRPr>
          </a:p>
          <a:p>
            <a:pPr marL="742950" lvl="1" indent="-285750">
              <a:buFont typeface="Arial" panose="020B0604020202020204" pitchFamily="34" charset="0"/>
              <a:buChar char="•"/>
            </a:pPr>
            <a:r>
              <a:rPr lang="en-GB" sz="2400" b="1" dirty="0">
                <a:latin typeface="Arial" panose="020B0604020202020204" pitchFamily="34" charset="0"/>
                <a:cs typeface="Arial" panose="020B0604020202020204" pitchFamily="34" charset="0"/>
              </a:rPr>
              <a:t>Promotes Good Habits:</a:t>
            </a:r>
            <a:r>
              <a:rPr lang="en-GB" sz="2400" dirty="0">
                <a:latin typeface="Arial" panose="020B0604020202020204" pitchFamily="34" charset="0"/>
                <a:cs typeface="Arial" panose="020B0604020202020204" pitchFamily="34" charset="0"/>
              </a:rPr>
              <a:t> Helps in developing long-term habits such as organisation, responsibility, and self-discipline.</a:t>
            </a:r>
          </a:p>
        </p:txBody>
      </p:sp>
    </p:spTree>
    <p:extLst>
      <p:ext uri="{BB962C8B-B14F-4D97-AF65-F5344CB8AC3E}">
        <p14:creationId xmlns:p14="http://schemas.microsoft.com/office/powerpoint/2010/main" val="14776396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9A1E0E93-C6B0-0C8B-16D2-354982229DB1}"/>
              </a:ext>
            </a:extLst>
          </p:cNvPr>
          <p:cNvSpPr>
            <a:spLocks noGrp="1"/>
          </p:cNvSpPr>
          <p:nvPr>
            <p:ph type="body" sz="quarter" idx="10"/>
          </p:nvPr>
        </p:nvSpPr>
        <p:spPr>
          <a:xfrm>
            <a:off x="841246" y="1605064"/>
            <a:ext cx="9547893" cy="4411688"/>
          </a:xfrm>
        </p:spPr>
        <p:txBody>
          <a:bodyPr vert="horz" lIns="91440" tIns="45720" rIns="91440" bIns="45720" rtlCol="0" anchor="t">
            <a:normAutofit/>
          </a:bodyPr>
          <a:lstStyle/>
          <a:p>
            <a:endParaRPr lang="en-US" sz="2400" dirty="0"/>
          </a:p>
          <a:p>
            <a:pPr marL="342900" indent="-342900">
              <a:buChar char="•"/>
            </a:pPr>
            <a:endParaRPr lang="en-US" sz="2400" dirty="0"/>
          </a:p>
        </p:txBody>
      </p:sp>
      <p:sp>
        <p:nvSpPr>
          <p:cNvPr id="8" name="Title 7">
            <a:extLst>
              <a:ext uri="{FF2B5EF4-FFF2-40B4-BE49-F238E27FC236}">
                <a16:creationId xmlns:a16="http://schemas.microsoft.com/office/drawing/2014/main" id="{D61D2B95-7E96-63AE-C00F-3FDD8D4E8C5C}"/>
              </a:ext>
            </a:extLst>
          </p:cNvPr>
          <p:cNvSpPr>
            <a:spLocks noGrp="1"/>
          </p:cNvSpPr>
          <p:nvPr>
            <p:ph type="title"/>
          </p:nvPr>
        </p:nvSpPr>
        <p:spPr>
          <a:xfrm>
            <a:off x="907234" y="430379"/>
            <a:ext cx="9358556" cy="917653"/>
          </a:xfrm>
        </p:spPr>
        <p:txBody>
          <a:bodyPr>
            <a:noAutofit/>
          </a:bodyPr>
          <a:lstStyle/>
          <a:p>
            <a:r>
              <a:rPr lang="en-GB" sz="2800" b="1" dirty="0">
                <a:solidFill>
                  <a:schemeClr val="tx1"/>
                </a:solidFill>
              </a:rPr>
              <a:t>Benefits of Building Independence in Children:</a:t>
            </a:r>
            <a:br>
              <a:rPr lang="en-GB" sz="2800" b="1" dirty="0"/>
            </a:br>
            <a:br>
              <a:rPr lang="en-GB" sz="2800" i="0" dirty="0">
                <a:solidFill>
                  <a:schemeClr val="tx1"/>
                </a:solidFill>
                <a:effectLst/>
                <a:latin typeface="Poppins" panose="00000500000000000000" pitchFamily="2" charset="0"/>
              </a:rPr>
            </a:br>
            <a:endParaRPr lang="en-US" sz="2800" dirty="0">
              <a:solidFill>
                <a:schemeClr val="tx1"/>
              </a:solidFill>
            </a:endParaRPr>
          </a:p>
        </p:txBody>
      </p:sp>
      <p:sp>
        <p:nvSpPr>
          <p:cNvPr id="5" name="TextBox 4">
            <a:extLst>
              <a:ext uri="{FF2B5EF4-FFF2-40B4-BE49-F238E27FC236}">
                <a16:creationId xmlns:a16="http://schemas.microsoft.com/office/drawing/2014/main" id="{5F8DBDA5-8233-447C-82C2-977D10FD1486}"/>
              </a:ext>
            </a:extLst>
          </p:cNvPr>
          <p:cNvSpPr txBox="1"/>
          <p:nvPr/>
        </p:nvSpPr>
        <p:spPr>
          <a:xfrm>
            <a:off x="713004" y="1821880"/>
            <a:ext cx="10325783" cy="3785652"/>
          </a:xfrm>
          <a:prstGeom prst="rect">
            <a:avLst/>
          </a:prstGeom>
          <a:noFill/>
        </p:spPr>
        <p:txBody>
          <a:bodyPr wrap="square">
            <a:spAutoFit/>
          </a:bodyPr>
          <a:lstStyle/>
          <a:p>
            <a:pPr>
              <a:buFont typeface="Arial" panose="020B0604020202020204" pitchFamily="34" charset="0"/>
              <a:buChar char="•"/>
            </a:pPr>
            <a:r>
              <a:rPr lang="en-GB" sz="2400" b="1" dirty="0">
                <a:latin typeface="Arial" panose="020B0604020202020204" pitchFamily="34" charset="0"/>
                <a:cs typeface="Arial" panose="020B0604020202020204" pitchFamily="34" charset="0"/>
              </a:rPr>
              <a:t>Self-Esteem:</a:t>
            </a:r>
            <a:r>
              <a:rPr lang="en-GB" sz="2400" dirty="0">
                <a:latin typeface="Arial" panose="020B0604020202020204" pitchFamily="34" charset="0"/>
                <a:cs typeface="Arial" panose="020B0604020202020204" pitchFamily="34" charset="0"/>
              </a:rPr>
              <a:t> Completing tasks on their own boosts children's confidence.</a:t>
            </a:r>
          </a:p>
          <a:p>
            <a:endParaRPr lang="en-GB" sz="2400" dirty="0">
              <a:latin typeface="Arial" panose="020B0604020202020204" pitchFamily="34" charset="0"/>
              <a:cs typeface="Arial" panose="020B0604020202020204" pitchFamily="34" charset="0"/>
            </a:endParaRPr>
          </a:p>
          <a:p>
            <a:pPr>
              <a:buFont typeface="Arial" panose="020B0604020202020204" pitchFamily="34" charset="0"/>
              <a:buChar char="•"/>
            </a:pPr>
            <a:r>
              <a:rPr lang="en-GB" sz="2400" b="1" dirty="0">
                <a:latin typeface="Arial" panose="020B0604020202020204" pitchFamily="34" charset="0"/>
                <a:cs typeface="Arial" panose="020B0604020202020204" pitchFamily="34" charset="0"/>
              </a:rPr>
              <a:t>Problem-Solving Skills:</a:t>
            </a:r>
            <a:r>
              <a:rPr lang="en-GB" sz="2400" dirty="0">
                <a:latin typeface="Arial" panose="020B0604020202020204" pitchFamily="34" charset="0"/>
                <a:cs typeface="Arial" panose="020B0604020202020204" pitchFamily="34" charset="0"/>
              </a:rPr>
              <a:t> Children learn to manage challenges and make decisions.</a:t>
            </a:r>
          </a:p>
          <a:p>
            <a:endParaRPr lang="en-GB" sz="2400" dirty="0">
              <a:latin typeface="Arial" panose="020B0604020202020204" pitchFamily="34" charset="0"/>
              <a:cs typeface="Arial" panose="020B0604020202020204" pitchFamily="34" charset="0"/>
            </a:endParaRPr>
          </a:p>
          <a:p>
            <a:pPr>
              <a:buFont typeface="Arial" panose="020B0604020202020204" pitchFamily="34" charset="0"/>
              <a:buChar char="•"/>
            </a:pPr>
            <a:r>
              <a:rPr lang="en-GB" sz="2400" b="1" dirty="0">
                <a:latin typeface="Arial" panose="020B0604020202020204" pitchFamily="34" charset="0"/>
                <a:cs typeface="Arial" panose="020B0604020202020204" pitchFamily="34" charset="0"/>
              </a:rPr>
              <a:t>Life Skills:</a:t>
            </a:r>
            <a:r>
              <a:rPr lang="en-GB" sz="2400" dirty="0">
                <a:latin typeface="Arial" panose="020B0604020202020204" pitchFamily="34" charset="0"/>
                <a:cs typeface="Arial" panose="020B0604020202020204" pitchFamily="34" charset="0"/>
              </a:rPr>
              <a:t> Independence prepares children for success in school, work, and life.</a:t>
            </a:r>
          </a:p>
          <a:p>
            <a:endParaRPr lang="en-GB" sz="2400" dirty="0">
              <a:latin typeface="Arial" panose="020B0604020202020204" pitchFamily="34" charset="0"/>
              <a:cs typeface="Arial" panose="020B0604020202020204" pitchFamily="34" charset="0"/>
            </a:endParaRPr>
          </a:p>
          <a:p>
            <a:pPr>
              <a:buFont typeface="Arial" panose="020B0604020202020204" pitchFamily="34" charset="0"/>
              <a:buChar char="•"/>
            </a:pPr>
            <a:r>
              <a:rPr lang="en-GB" sz="2400" b="1" dirty="0">
                <a:latin typeface="Arial" panose="020B0604020202020204" pitchFamily="34" charset="0"/>
                <a:cs typeface="Arial" panose="020B0604020202020204" pitchFamily="34" charset="0"/>
              </a:rPr>
              <a:t>Reduced Stress:</a:t>
            </a:r>
            <a:r>
              <a:rPr lang="en-GB" sz="2400" dirty="0">
                <a:latin typeface="Arial" panose="020B0604020202020204" pitchFamily="34" charset="0"/>
                <a:cs typeface="Arial" panose="020B0604020202020204" pitchFamily="34" charset="0"/>
              </a:rPr>
              <a:t> Clear routines help children know what to expect, lowering anxiety.</a:t>
            </a:r>
          </a:p>
        </p:txBody>
      </p:sp>
    </p:spTree>
    <p:extLst>
      <p:ext uri="{BB962C8B-B14F-4D97-AF65-F5344CB8AC3E}">
        <p14:creationId xmlns:p14="http://schemas.microsoft.com/office/powerpoint/2010/main" val="17465209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9A1E0E93-C6B0-0C8B-16D2-354982229DB1}"/>
              </a:ext>
            </a:extLst>
          </p:cNvPr>
          <p:cNvSpPr>
            <a:spLocks noGrp="1"/>
          </p:cNvSpPr>
          <p:nvPr>
            <p:ph type="body" sz="quarter" idx="10"/>
          </p:nvPr>
        </p:nvSpPr>
        <p:spPr>
          <a:xfrm>
            <a:off x="841246" y="1605064"/>
            <a:ext cx="9547893" cy="4411688"/>
          </a:xfrm>
        </p:spPr>
        <p:txBody>
          <a:bodyPr vert="horz" lIns="91440" tIns="45720" rIns="91440" bIns="45720" rtlCol="0" anchor="t">
            <a:normAutofit/>
          </a:bodyPr>
          <a:lstStyle/>
          <a:p>
            <a:endParaRPr lang="en-US" sz="2400" dirty="0"/>
          </a:p>
          <a:p>
            <a:pPr marL="342900" indent="-342900">
              <a:buChar char="•"/>
            </a:pPr>
            <a:endParaRPr lang="en-US" sz="2400" dirty="0"/>
          </a:p>
        </p:txBody>
      </p:sp>
      <p:sp>
        <p:nvSpPr>
          <p:cNvPr id="8" name="Title 7">
            <a:extLst>
              <a:ext uri="{FF2B5EF4-FFF2-40B4-BE49-F238E27FC236}">
                <a16:creationId xmlns:a16="http://schemas.microsoft.com/office/drawing/2014/main" id="{D61D2B95-7E96-63AE-C00F-3FDD8D4E8C5C}"/>
              </a:ext>
            </a:extLst>
          </p:cNvPr>
          <p:cNvSpPr>
            <a:spLocks noGrp="1"/>
          </p:cNvSpPr>
          <p:nvPr>
            <p:ph type="title"/>
          </p:nvPr>
        </p:nvSpPr>
        <p:spPr>
          <a:xfrm>
            <a:off x="907234" y="430380"/>
            <a:ext cx="9358556" cy="672556"/>
          </a:xfrm>
        </p:spPr>
        <p:txBody>
          <a:bodyPr>
            <a:noAutofit/>
          </a:bodyPr>
          <a:lstStyle/>
          <a:p>
            <a:r>
              <a:rPr lang="en-GB" sz="2800" b="1" dirty="0">
                <a:solidFill>
                  <a:schemeClr val="tx1"/>
                </a:solidFill>
              </a:rPr>
              <a:t>Key Areas to Establish Routines:</a:t>
            </a:r>
            <a:br>
              <a:rPr lang="en-GB" sz="2400" b="1" dirty="0">
                <a:solidFill>
                  <a:schemeClr val="tx1"/>
                </a:solidFill>
              </a:rPr>
            </a:br>
            <a:endParaRPr lang="en-US" sz="2800" dirty="0">
              <a:solidFill>
                <a:schemeClr val="tx1"/>
              </a:solidFill>
            </a:endParaRPr>
          </a:p>
        </p:txBody>
      </p:sp>
      <p:sp>
        <p:nvSpPr>
          <p:cNvPr id="5" name="TextBox 4">
            <a:extLst>
              <a:ext uri="{FF2B5EF4-FFF2-40B4-BE49-F238E27FC236}">
                <a16:creationId xmlns:a16="http://schemas.microsoft.com/office/drawing/2014/main" id="{5F8DBDA5-8233-447C-82C2-977D10FD1486}"/>
              </a:ext>
            </a:extLst>
          </p:cNvPr>
          <p:cNvSpPr txBox="1"/>
          <p:nvPr/>
        </p:nvSpPr>
        <p:spPr>
          <a:xfrm>
            <a:off x="769565" y="1605064"/>
            <a:ext cx="10325783" cy="3416320"/>
          </a:xfrm>
          <a:prstGeom prst="rect">
            <a:avLst/>
          </a:prstGeom>
          <a:noFill/>
        </p:spPr>
        <p:txBody>
          <a:bodyPr wrap="square">
            <a:spAutoFit/>
          </a:bodyPr>
          <a:lstStyle/>
          <a:p>
            <a:pPr>
              <a:buFont typeface="Arial" panose="020B0604020202020204" pitchFamily="34" charset="0"/>
              <a:buChar char="•"/>
            </a:pPr>
            <a:r>
              <a:rPr lang="en-GB" sz="2400" b="1" dirty="0">
                <a:latin typeface="Arial" panose="020B0604020202020204" pitchFamily="34" charset="0"/>
                <a:cs typeface="Arial" panose="020B0604020202020204" pitchFamily="34" charset="0"/>
              </a:rPr>
              <a:t>Morning Routines </a:t>
            </a:r>
            <a:r>
              <a:rPr lang="en-GB" sz="2400" dirty="0">
                <a:latin typeface="Arial" panose="020B0604020202020204" pitchFamily="34" charset="0"/>
                <a:cs typeface="Arial" panose="020B0604020202020204" pitchFamily="34" charset="0"/>
              </a:rPr>
              <a:t>Getting up, getting dressed, and eating breakfast.</a:t>
            </a:r>
          </a:p>
          <a:p>
            <a:endParaRPr lang="en-GB" sz="2400" dirty="0">
              <a:latin typeface="Arial" panose="020B0604020202020204" pitchFamily="34" charset="0"/>
              <a:cs typeface="Arial" panose="020B0604020202020204" pitchFamily="34" charset="0"/>
            </a:endParaRPr>
          </a:p>
          <a:p>
            <a:pPr>
              <a:buFont typeface="Arial" panose="020B0604020202020204" pitchFamily="34" charset="0"/>
              <a:buChar char="•"/>
            </a:pPr>
            <a:r>
              <a:rPr lang="en-GB" sz="2400" b="1" dirty="0">
                <a:latin typeface="Arial" panose="020B0604020202020204" pitchFamily="34" charset="0"/>
                <a:cs typeface="Arial" panose="020B0604020202020204" pitchFamily="34" charset="0"/>
              </a:rPr>
              <a:t>School &amp; Homework Time </a:t>
            </a:r>
            <a:r>
              <a:rPr lang="en-GB" sz="2400" dirty="0">
                <a:latin typeface="Arial" panose="020B0604020202020204" pitchFamily="34" charset="0"/>
                <a:cs typeface="Arial" panose="020B0604020202020204" pitchFamily="34" charset="0"/>
              </a:rPr>
              <a:t>Setting a time for homework, studying, and breaks.</a:t>
            </a:r>
          </a:p>
          <a:p>
            <a:endParaRPr lang="en-GB" sz="2400" dirty="0">
              <a:latin typeface="Arial" panose="020B0604020202020204" pitchFamily="34" charset="0"/>
              <a:cs typeface="Arial" panose="020B0604020202020204" pitchFamily="34" charset="0"/>
            </a:endParaRPr>
          </a:p>
          <a:p>
            <a:pPr>
              <a:buFont typeface="Arial" panose="020B0604020202020204" pitchFamily="34" charset="0"/>
              <a:buChar char="•"/>
            </a:pPr>
            <a:r>
              <a:rPr lang="en-GB" sz="2400" b="1" dirty="0">
                <a:latin typeface="Arial" panose="020B0604020202020204" pitchFamily="34" charset="0"/>
                <a:cs typeface="Arial" panose="020B0604020202020204" pitchFamily="34" charset="0"/>
              </a:rPr>
              <a:t>Chores &amp; Responsibilities </a:t>
            </a:r>
            <a:r>
              <a:rPr lang="en-GB" sz="2400" dirty="0">
                <a:latin typeface="Arial" panose="020B0604020202020204" pitchFamily="34" charset="0"/>
                <a:cs typeface="Arial" panose="020B0604020202020204" pitchFamily="34" charset="0"/>
              </a:rPr>
              <a:t>Assigning age-appropriate chores helps develop accountability.</a:t>
            </a:r>
          </a:p>
          <a:p>
            <a:endParaRPr lang="en-GB" sz="2400" dirty="0">
              <a:latin typeface="Arial" panose="020B0604020202020204" pitchFamily="34" charset="0"/>
              <a:cs typeface="Arial" panose="020B0604020202020204" pitchFamily="34" charset="0"/>
            </a:endParaRPr>
          </a:p>
          <a:p>
            <a:pPr>
              <a:buFont typeface="Arial" panose="020B0604020202020204" pitchFamily="34" charset="0"/>
              <a:buChar char="•"/>
            </a:pPr>
            <a:r>
              <a:rPr lang="en-GB" sz="2400" b="1" dirty="0">
                <a:latin typeface="Arial" panose="020B0604020202020204" pitchFamily="34" charset="0"/>
                <a:cs typeface="Arial" panose="020B0604020202020204" pitchFamily="34" charset="0"/>
              </a:rPr>
              <a:t>Bedtime Routine </a:t>
            </a:r>
            <a:r>
              <a:rPr lang="en-GB" sz="2400" dirty="0">
                <a:latin typeface="Arial" panose="020B0604020202020204" pitchFamily="34" charset="0"/>
                <a:cs typeface="Arial" panose="020B0604020202020204" pitchFamily="34" charset="0"/>
              </a:rPr>
              <a:t>Encourages good sleep habits and ensures proper rest.</a:t>
            </a:r>
          </a:p>
        </p:txBody>
      </p:sp>
    </p:spTree>
    <p:extLst>
      <p:ext uri="{BB962C8B-B14F-4D97-AF65-F5344CB8AC3E}">
        <p14:creationId xmlns:p14="http://schemas.microsoft.com/office/powerpoint/2010/main" val="18978288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9A1E0E93-C6B0-0C8B-16D2-354982229DB1}"/>
              </a:ext>
            </a:extLst>
          </p:cNvPr>
          <p:cNvSpPr>
            <a:spLocks noGrp="1"/>
          </p:cNvSpPr>
          <p:nvPr>
            <p:ph type="body" sz="quarter" idx="10"/>
          </p:nvPr>
        </p:nvSpPr>
        <p:spPr>
          <a:xfrm>
            <a:off x="841246" y="1605064"/>
            <a:ext cx="9547893" cy="4411688"/>
          </a:xfrm>
        </p:spPr>
        <p:txBody>
          <a:bodyPr vert="horz" lIns="91440" tIns="45720" rIns="91440" bIns="45720" rtlCol="0" anchor="t">
            <a:normAutofit/>
          </a:bodyPr>
          <a:lstStyle/>
          <a:p>
            <a:endParaRPr lang="en-US" sz="2400" dirty="0"/>
          </a:p>
          <a:p>
            <a:pPr marL="342900" indent="-342900">
              <a:buChar char="•"/>
            </a:pPr>
            <a:endParaRPr lang="en-US" sz="2400" dirty="0"/>
          </a:p>
        </p:txBody>
      </p:sp>
      <p:sp>
        <p:nvSpPr>
          <p:cNvPr id="8" name="Title 7">
            <a:extLst>
              <a:ext uri="{FF2B5EF4-FFF2-40B4-BE49-F238E27FC236}">
                <a16:creationId xmlns:a16="http://schemas.microsoft.com/office/drawing/2014/main" id="{D61D2B95-7E96-63AE-C00F-3FDD8D4E8C5C}"/>
              </a:ext>
            </a:extLst>
          </p:cNvPr>
          <p:cNvSpPr>
            <a:spLocks noGrp="1"/>
          </p:cNvSpPr>
          <p:nvPr>
            <p:ph type="title"/>
          </p:nvPr>
        </p:nvSpPr>
        <p:spPr>
          <a:xfrm>
            <a:off x="907234" y="430380"/>
            <a:ext cx="9358556" cy="672556"/>
          </a:xfrm>
        </p:spPr>
        <p:txBody>
          <a:bodyPr>
            <a:noAutofit/>
          </a:bodyPr>
          <a:lstStyle/>
          <a:p>
            <a:r>
              <a:rPr lang="en-GB" sz="2800" b="1" dirty="0">
                <a:solidFill>
                  <a:schemeClr val="tx1"/>
                </a:solidFill>
              </a:rPr>
              <a:t>How to Establish a Routine – KEY TIPS</a:t>
            </a:r>
            <a:br>
              <a:rPr lang="en-GB" sz="2800" dirty="0">
                <a:solidFill>
                  <a:schemeClr val="tx1"/>
                </a:solidFill>
              </a:rPr>
            </a:br>
            <a:endParaRPr lang="en-US" sz="2800" dirty="0">
              <a:solidFill>
                <a:schemeClr val="tx1"/>
              </a:solidFill>
            </a:endParaRPr>
          </a:p>
        </p:txBody>
      </p:sp>
      <p:sp>
        <p:nvSpPr>
          <p:cNvPr id="5" name="TextBox 4">
            <a:extLst>
              <a:ext uri="{FF2B5EF4-FFF2-40B4-BE49-F238E27FC236}">
                <a16:creationId xmlns:a16="http://schemas.microsoft.com/office/drawing/2014/main" id="{5F8DBDA5-8233-447C-82C2-977D10FD1486}"/>
              </a:ext>
            </a:extLst>
          </p:cNvPr>
          <p:cNvSpPr txBox="1"/>
          <p:nvPr/>
        </p:nvSpPr>
        <p:spPr>
          <a:xfrm>
            <a:off x="345359" y="1502584"/>
            <a:ext cx="10325783" cy="4154984"/>
          </a:xfrm>
          <a:prstGeom prst="rect">
            <a:avLst/>
          </a:prstGeom>
          <a:noFill/>
        </p:spPr>
        <p:txBody>
          <a:bodyPr wrap="square">
            <a:spAutoFit/>
          </a:bodyPr>
          <a:lstStyle/>
          <a:p>
            <a:pPr marL="742950" lvl="1" indent="-285750">
              <a:buFont typeface="Arial" panose="020B0604020202020204" pitchFamily="34" charset="0"/>
              <a:buChar char="•"/>
            </a:pPr>
            <a:r>
              <a:rPr lang="en-GB" sz="2400" b="1" dirty="0">
                <a:latin typeface="Arial" panose="020B0604020202020204" pitchFamily="34" charset="0"/>
                <a:cs typeface="Arial" panose="020B0604020202020204" pitchFamily="34" charset="0"/>
              </a:rPr>
              <a:t>Consistency:</a:t>
            </a:r>
            <a:r>
              <a:rPr lang="en-GB" sz="2400" dirty="0">
                <a:latin typeface="Arial" panose="020B0604020202020204" pitchFamily="34" charset="0"/>
                <a:cs typeface="Arial" panose="020B0604020202020204" pitchFamily="34" charset="0"/>
              </a:rPr>
              <a:t> Stick to similar routines every day (morning, bedtime, etc.).</a:t>
            </a:r>
          </a:p>
          <a:p>
            <a:pPr lvl="1"/>
            <a:endParaRPr lang="en-GB" sz="2400" dirty="0">
              <a:latin typeface="Arial" panose="020B0604020202020204" pitchFamily="34" charset="0"/>
              <a:cs typeface="Arial" panose="020B0604020202020204" pitchFamily="34" charset="0"/>
            </a:endParaRPr>
          </a:p>
          <a:p>
            <a:pPr marL="742950" lvl="1" indent="-285750">
              <a:buFont typeface="Arial" panose="020B0604020202020204" pitchFamily="34" charset="0"/>
              <a:buChar char="•"/>
            </a:pPr>
            <a:r>
              <a:rPr lang="en-GB" sz="2400" b="1" dirty="0">
                <a:latin typeface="Arial" panose="020B0604020202020204" pitchFamily="34" charset="0"/>
                <a:cs typeface="Arial" panose="020B0604020202020204" pitchFamily="34" charset="0"/>
              </a:rPr>
              <a:t>Visual Schedules:</a:t>
            </a:r>
            <a:r>
              <a:rPr lang="en-GB" sz="2400" dirty="0">
                <a:latin typeface="Arial" panose="020B0604020202020204" pitchFamily="34" charset="0"/>
                <a:cs typeface="Arial" panose="020B0604020202020204" pitchFamily="34" charset="0"/>
              </a:rPr>
              <a:t> Use charts or calendars to help younger children track their routine.</a:t>
            </a:r>
          </a:p>
          <a:p>
            <a:pPr lvl="1"/>
            <a:endParaRPr lang="en-GB" sz="2400" dirty="0">
              <a:latin typeface="Arial" panose="020B0604020202020204" pitchFamily="34" charset="0"/>
              <a:cs typeface="Arial" panose="020B0604020202020204" pitchFamily="34" charset="0"/>
            </a:endParaRPr>
          </a:p>
          <a:p>
            <a:pPr marL="742950" lvl="1" indent="-285750">
              <a:buFont typeface="Arial" panose="020B0604020202020204" pitchFamily="34" charset="0"/>
              <a:buChar char="•"/>
            </a:pPr>
            <a:r>
              <a:rPr lang="en-GB" sz="2400" b="1" dirty="0">
                <a:latin typeface="Arial" panose="020B0604020202020204" pitchFamily="34" charset="0"/>
                <a:cs typeface="Arial" panose="020B0604020202020204" pitchFamily="34" charset="0"/>
              </a:rPr>
              <a:t>Flexibility:</a:t>
            </a:r>
            <a:r>
              <a:rPr lang="en-GB" sz="2400" dirty="0">
                <a:latin typeface="Arial" panose="020B0604020202020204" pitchFamily="34" charset="0"/>
                <a:cs typeface="Arial" panose="020B0604020202020204" pitchFamily="34" charset="0"/>
              </a:rPr>
              <a:t> Be open to adjusting routines based on age, temperament, and needs.</a:t>
            </a:r>
          </a:p>
          <a:p>
            <a:pPr lvl="1"/>
            <a:endParaRPr lang="en-GB" sz="2400" dirty="0">
              <a:latin typeface="Arial" panose="020B0604020202020204" pitchFamily="34" charset="0"/>
              <a:cs typeface="Arial" panose="020B0604020202020204" pitchFamily="34" charset="0"/>
            </a:endParaRPr>
          </a:p>
          <a:p>
            <a:pPr marL="742950" lvl="1" indent="-285750">
              <a:buFont typeface="Arial" panose="020B0604020202020204" pitchFamily="34" charset="0"/>
              <a:buChar char="•"/>
            </a:pPr>
            <a:r>
              <a:rPr lang="en-GB" sz="2400" b="1" dirty="0">
                <a:latin typeface="Arial" panose="020B0604020202020204" pitchFamily="34" charset="0"/>
                <a:cs typeface="Arial" panose="020B0604020202020204" pitchFamily="34" charset="0"/>
              </a:rPr>
              <a:t>Involve Your Child:</a:t>
            </a:r>
            <a:r>
              <a:rPr lang="en-GB" sz="2400" dirty="0">
                <a:latin typeface="Arial" panose="020B0604020202020204" pitchFamily="34" charset="0"/>
                <a:cs typeface="Arial" panose="020B0604020202020204" pitchFamily="34" charset="0"/>
              </a:rPr>
              <a:t> Let children contribute to the creation of their routines for ownership and engagement.</a:t>
            </a:r>
          </a:p>
        </p:txBody>
      </p:sp>
    </p:spTree>
    <p:extLst>
      <p:ext uri="{BB962C8B-B14F-4D97-AF65-F5344CB8AC3E}">
        <p14:creationId xmlns:p14="http://schemas.microsoft.com/office/powerpoint/2010/main" val="14196434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04D1FD-9CC8-4CB0-8247-CFAB90695FE8}"/>
              </a:ext>
            </a:extLst>
          </p:cNvPr>
          <p:cNvSpPr>
            <a:spLocks noGrp="1"/>
          </p:cNvSpPr>
          <p:nvPr>
            <p:ph type="title"/>
          </p:nvPr>
        </p:nvSpPr>
        <p:spPr>
          <a:xfrm>
            <a:off x="587248" y="502581"/>
            <a:ext cx="10479024" cy="557784"/>
          </a:xfrm>
        </p:spPr>
        <p:txBody>
          <a:bodyPr>
            <a:noAutofit/>
          </a:bodyPr>
          <a:lstStyle/>
          <a:p>
            <a:r>
              <a:rPr lang="en-US" sz="2400" b="1" dirty="0"/>
              <a:t>Brain Fit – Our 5c needs</a:t>
            </a:r>
          </a:p>
        </p:txBody>
      </p:sp>
      <p:sp>
        <p:nvSpPr>
          <p:cNvPr id="4" name="Slide Number Placeholder 3">
            <a:extLst>
              <a:ext uri="{FF2B5EF4-FFF2-40B4-BE49-F238E27FC236}">
                <a16:creationId xmlns:a16="http://schemas.microsoft.com/office/drawing/2014/main" id="{FE7814C5-5D60-0866-7B45-798BC7C8D1CB}"/>
              </a:ext>
            </a:extLst>
          </p:cNvPr>
          <p:cNvSpPr>
            <a:spLocks noGrp="1"/>
          </p:cNvSpPr>
          <p:nvPr>
            <p:ph type="sldNum" sz="quarter" idx="11"/>
          </p:nvPr>
        </p:nvSpPr>
        <p:spPr/>
        <p:txBody>
          <a:bodyPr/>
          <a:lstStyle/>
          <a:p>
            <a:fld id="{B67B645E-C5E5-4727-B977-D372A0AA71D9}" type="slidenum">
              <a:rPr lang="en-US" smtClean="0"/>
              <a:pPr/>
              <a:t>7</a:t>
            </a:fld>
            <a:endParaRPr lang="en-US"/>
          </a:p>
        </p:txBody>
      </p:sp>
      <p:sp>
        <p:nvSpPr>
          <p:cNvPr id="44" name="Content Placeholder 43">
            <a:extLst>
              <a:ext uri="{FF2B5EF4-FFF2-40B4-BE49-F238E27FC236}">
                <a16:creationId xmlns:a16="http://schemas.microsoft.com/office/drawing/2014/main" id="{D964BC81-3DC0-DFD3-96EE-92F44FDF7306}"/>
              </a:ext>
            </a:extLst>
          </p:cNvPr>
          <p:cNvSpPr>
            <a:spLocks noGrp="1"/>
          </p:cNvSpPr>
          <p:nvPr>
            <p:ph sz="quarter" idx="14"/>
          </p:nvPr>
        </p:nvSpPr>
        <p:spPr>
          <a:xfrm>
            <a:off x="408562" y="4819650"/>
            <a:ext cx="11147898" cy="1535769"/>
          </a:xfrm>
        </p:spPr>
        <p:txBody>
          <a:bodyPr vert="horz" lIns="91440" tIns="45720" rIns="91440" bIns="45720" rtlCol="0" anchor="t">
            <a:normAutofit/>
          </a:bodyPr>
          <a:lstStyle/>
          <a:p>
            <a:endParaRPr lang="en-US" dirty="0"/>
          </a:p>
          <a:p>
            <a:endParaRPr lang="en-US" dirty="0"/>
          </a:p>
          <a:p>
            <a:endParaRPr lang="en-US" dirty="0"/>
          </a:p>
        </p:txBody>
      </p:sp>
      <p:pic>
        <p:nvPicPr>
          <p:cNvPr id="6" name="Picture 5">
            <a:extLst>
              <a:ext uri="{FF2B5EF4-FFF2-40B4-BE49-F238E27FC236}">
                <a16:creationId xmlns:a16="http://schemas.microsoft.com/office/drawing/2014/main" id="{E74D6BC2-5261-4D27-B66A-E3524DA1556C}"/>
              </a:ext>
            </a:extLst>
          </p:cNvPr>
          <p:cNvPicPr>
            <a:picLocks noChangeAspect="1"/>
          </p:cNvPicPr>
          <p:nvPr/>
        </p:nvPicPr>
        <p:blipFill>
          <a:blip r:embed="rId2"/>
          <a:stretch>
            <a:fillRect/>
          </a:stretch>
        </p:blipFill>
        <p:spPr>
          <a:xfrm>
            <a:off x="1025398" y="3038263"/>
            <a:ext cx="8888065" cy="3029373"/>
          </a:xfrm>
          <a:prstGeom prst="rect">
            <a:avLst/>
          </a:prstGeom>
        </p:spPr>
      </p:pic>
      <p:sp>
        <p:nvSpPr>
          <p:cNvPr id="10" name="TextBox 9">
            <a:extLst>
              <a:ext uri="{FF2B5EF4-FFF2-40B4-BE49-F238E27FC236}">
                <a16:creationId xmlns:a16="http://schemas.microsoft.com/office/drawing/2014/main" id="{B9A42295-F65E-4659-9D88-F1FFB40DB12E}"/>
              </a:ext>
            </a:extLst>
          </p:cNvPr>
          <p:cNvSpPr txBox="1"/>
          <p:nvPr/>
        </p:nvSpPr>
        <p:spPr>
          <a:xfrm>
            <a:off x="764222" y="1180820"/>
            <a:ext cx="10125075" cy="1569660"/>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In school we are teaching children how to manage their emotions and understand why they might be feeling a certain way. We want children to learn well and be independent in how they are able to use strategies to manage themselves and to feel that their needs are met.</a:t>
            </a:r>
          </a:p>
        </p:txBody>
      </p:sp>
    </p:spTree>
    <p:extLst>
      <p:ext uri="{BB962C8B-B14F-4D97-AF65-F5344CB8AC3E}">
        <p14:creationId xmlns:p14="http://schemas.microsoft.com/office/powerpoint/2010/main" val="897731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04D1FD-9CC8-4CB0-8247-CFAB90695FE8}"/>
              </a:ext>
            </a:extLst>
          </p:cNvPr>
          <p:cNvSpPr>
            <a:spLocks noGrp="1"/>
          </p:cNvSpPr>
          <p:nvPr>
            <p:ph type="title"/>
          </p:nvPr>
        </p:nvSpPr>
        <p:spPr>
          <a:xfrm>
            <a:off x="587248" y="502581"/>
            <a:ext cx="10479024" cy="557784"/>
          </a:xfrm>
        </p:spPr>
        <p:txBody>
          <a:bodyPr>
            <a:noAutofit/>
          </a:bodyPr>
          <a:lstStyle/>
          <a:p>
            <a:r>
              <a:rPr lang="en-US" sz="2400" b="1" dirty="0"/>
              <a:t>Brain Fit – Our 5c needs</a:t>
            </a:r>
          </a:p>
        </p:txBody>
      </p:sp>
      <p:sp>
        <p:nvSpPr>
          <p:cNvPr id="4" name="Slide Number Placeholder 3">
            <a:extLst>
              <a:ext uri="{FF2B5EF4-FFF2-40B4-BE49-F238E27FC236}">
                <a16:creationId xmlns:a16="http://schemas.microsoft.com/office/drawing/2014/main" id="{FE7814C5-5D60-0866-7B45-798BC7C8D1CB}"/>
              </a:ext>
            </a:extLst>
          </p:cNvPr>
          <p:cNvSpPr>
            <a:spLocks noGrp="1"/>
          </p:cNvSpPr>
          <p:nvPr>
            <p:ph type="sldNum" sz="quarter" idx="11"/>
          </p:nvPr>
        </p:nvSpPr>
        <p:spPr/>
        <p:txBody>
          <a:bodyPr/>
          <a:lstStyle/>
          <a:p>
            <a:fld id="{B67B645E-C5E5-4727-B977-D372A0AA71D9}" type="slidenum">
              <a:rPr lang="en-US" smtClean="0"/>
              <a:pPr/>
              <a:t>8</a:t>
            </a:fld>
            <a:endParaRPr lang="en-US"/>
          </a:p>
        </p:txBody>
      </p:sp>
      <p:sp>
        <p:nvSpPr>
          <p:cNvPr id="44" name="Content Placeholder 43">
            <a:extLst>
              <a:ext uri="{FF2B5EF4-FFF2-40B4-BE49-F238E27FC236}">
                <a16:creationId xmlns:a16="http://schemas.microsoft.com/office/drawing/2014/main" id="{D964BC81-3DC0-DFD3-96EE-92F44FDF7306}"/>
              </a:ext>
            </a:extLst>
          </p:cNvPr>
          <p:cNvSpPr>
            <a:spLocks noGrp="1"/>
          </p:cNvSpPr>
          <p:nvPr>
            <p:ph sz="quarter" idx="14"/>
          </p:nvPr>
        </p:nvSpPr>
        <p:spPr>
          <a:xfrm>
            <a:off x="408562" y="4819650"/>
            <a:ext cx="11147898" cy="1535769"/>
          </a:xfrm>
        </p:spPr>
        <p:txBody>
          <a:bodyPr vert="horz" lIns="91440" tIns="45720" rIns="91440" bIns="45720" rtlCol="0" anchor="t">
            <a:normAutofit/>
          </a:bodyPr>
          <a:lstStyle/>
          <a:p>
            <a:endParaRPr lang="en-US" dirty="0"/>
          </a:p>
          <a:p>
            <a:endParaRPr lang="en-US" dirty="0"/>
          </a:p>
          <a:p>
            <a:endParaRPr lang="en-US" dirty="0"/>
          </a:p>
        </p:txBody>
      </p:sp>
      <p:pic>
        <p:nvPicPr>
          <p:cNvPr id="7" name="Picture 6">
            <a:extLst>
              <a:ext uri="{FF2B5EF4-FFF2-40B4-BE49-F238E27FC236}">
                <a16:creationId xmlns:a16="http://schemas.microsoft.com/office/drawing/2014/main" id="{00A01254-01AC-439A-A7B9-2E5A49A830DD}"/>
              </a:ext>
            </a:extLst>
          </p:cNvPr>
          <p:cNvPicPr>
            <a:picLocks noChangeAspect="1"/>
          </p:cNvPicPr>
          <p:nvPr/>
        </p:nvPicPr>
        <p:blipFill rotWithShape="1">
          <a:blip r:embed="rId2"/>
          <a:srcRect l="1432" r="-128" b="1991"/>
          <a:stretch/>
        </p:blipFill>
        <p:spPr>
          <a:xfrm>
            <a:off x="635540" y="1131216"/>
            <a:ext cx="7564206" cy="5117087"/>
          </a:xfrm>
          <a:prstGeom prst="rect">
            <a:avLst/>
          </a:prstGeom>
        </p:spPr>
      </p:pic>
    </p:spTree>
    <p:extLst>
      <p:ext uri="{BB962C8B-B14F-4D97-AF65-F5344CB8AC3E}">
        <p14:creationId xmlns:p14="http://schemas.microsoft.com/office/powerpoint/2010/main" val="40705029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04D1FD-9CC8-4CB0-8247-CFAB90695FE8}"/>
              </a:ext>
            </a:extLst>
          </p:cNvPr>
          <p:cNvSpPr>
            <a:spLocks noGrp="1"/>
          </p:cNvSpPr>
          <p:nvPr>
            <p:ph type="title"/>
          </p:nvPr>
        </p:nvSpPr>
        <p:spPr>
          <a:xfrm>
            <a:off x="587248" y="502581"/>
            <a:ext cx="10479024" cy="557784"/>
          </a:xfrm>
        </p:spPr>
        <p:txBody>
          <a:bodyPr>
            <a:noAutofit/>
          </a:bodyPr>
          <a:lstStyle/>
          <a:p>
            <a:r>
              <a:rPr lang="en-US" sz="2400" b="1" dirty="0"/>
              <a:t>PATHWAY TO INDEPENDENCE:</a:t>
            </a:r>
          </a:p>
        </p:txBody>
      </p:sp>
      <p:sp>
        <p:nvSpPr>
          <p:cNvPr id="4" name="Slide Number Placeholder 3">
            <a:extLst>
              <a:ext uri="{FF2B5EF4-FFF2-40B4-BE49-F238E27FC236}">
                <a16:creationId xmlns:a16="http://schemas.microsoft.com/office/drawing/2014/main" id="{FE7814C5-5D60-0866-7B45-798BC7C8D1CB}"/>
              </a:ext>
            </a:extLst>
          </p:cNvPr>
          <p:cNvSpPr>
            <a:spLocks noGrp="1"/>
          </p:cNvSpPr>
          <p:nvPr>
            <p:ph type="sldNum" sz="quarter" idx="11"/>
          </p:nvPr>
        </p:nvSpPr>
        <p:spPr/>
        <p:txBody>
          <a:bodyPr/>
          <a:lstStyle/>
          <a:p>
            <a:fld id="{B67B645E-C5E5-4727-B977-D372A0AA71D9}" type="slidenum">
              <a:rPr lang="en-US" smtClean="0"/>
              <a:pPr/>
              <a:t>9</a:t>
            </a:fld>
            <a:endParaRPr lang="en-US"/>
          </a:p>
        </p:txBody>
      </p:sp>
      <p:sp>
        <p:nvSpPr>
          <p:cNvPr id="44" name="Content Placeholder 43">
            <a:extLst>
              <a:ext uri="{FF2B5EF4-FFF2-40B4-BE49-F238E27FC236}">
                <a16:creationId xmlns:a16="http://schemas.microsoft.com/office/drawing/2014/main" id="{D964BC81-3DC0-DFD3-96EE-92F44FDF7306}"/>
              </a:ext>
            </a:extLst>
          </p:cNvPr>
          <p:cNvSpPr>
            <a:spLocks noGrp="1"/>
          </p:cNvSpPr>
          <p:nvPr>
            <p:ph sz="quarter" idx="14"/>
          </p:nvPr>
        </p:nvSpPr>
        <p:spPr>
          <a:xfrm>
            <a:off x="408562" y="4819650"/>
            <a:ext cx="11147898" cy="1535769"/>
          </a:xfrm>
        </p:spPr>
        <p:txBody>
          <a:bodyPr vert="horz" lIns="91440" tIns="45720" rIns="91440" bIns="45720" rtlCol="0" anchor="t">
            <a:normAutofit/>
          </a:bodyPr>
          <a:lstStyle/>
          <a:p>
            <a:endParaRPr lang="en-US" dirty="0"/>
          </a:p>
          <a:p>
            <a:endParaRPr lang="en-US" dirty="0"/>
          </a:p>
          <a:p>
            <a:endParaRPr lang="en-US" dirty="0"/>
          </a:p>
        </p:txBody>
      </p:sp>
      <p:pic>
        <p:nvPicPr>
          <p:cNvPr id="5" name="Picture 4">
            <a:extLst>
              <a:ext uri="{FF2B5EF4-FFF2-40B4-BE49-F238E27FC236}">
                <a16:creationId xmlns:a16="http://schemas.microsoft.com/office/drawing/2014/main" id="{924244CD-0D72-48CC-BFB8-862B6FC6F60E}"/>
              </a:ext>
            </a:extLst>
          </p:cNvPr>
          <p:cNvPicPr>
            <a:picLocks noChangeAspect="1"/>
          </p:cNvPicPr>
          <p:nvPr/>
        </p:nvPicPr>
        <p:blipFill>
          <a:blip r:embed="rId2"/>
          <a:stretch>
            <a:fillRect/>
          </a:stretch>
        </p:blipFill>
        <p:spPr>
          <a:xfrm>
            <a:off x="374149" y="1336064"/>
            <a:ext cx="5608362" cy="3065847"/>
          </a:xfrm>
          <a:prstGeom prst="rect">
            <a:avLst/>
          </a:prstGeom>
        </p:spPr>
      </p:pic>
      <p:pic>
        <p:nvPicPr>
          <p:cNvPr id="8" name="Picture 7">
            <a:extLst>
              <a:ext uri="{FF2B5EF4-FFF2-40B4-BE49-F238E27FC236}">
                <a16:creationId xmlns:a16="http://schemas.microsoft.com/office/drawing/2014/main" id="{223B702E-8B2E-4464-852E-6D96F6286C6B}"/>
              </a:ext>
            </a:extLst>
          </p:cNvPr>
          <p:cNvPicPr>
            <a:picLocks noChangeAspect="1"/>
          </p:cNvPicPr>
          <p:nvPr/>
        </p:nvPicPr>
        <p:blipFill>
          <a:blip r:embed="rId3"/>
          <a:stretch>
            <a:fillRect/>
          </a:stretch>
        </p:blipFill>
        <p:spPr>
          <a:xfrm>
            <a:off x="6175078" y="2490626"/>
            <a:ext cx="5799014" cy="3652887"/>
          </a:xfrm>
          <a:prstGeom prst="rect">
            <a:avLst/>
          </a:prstGeom>
        </p:spPr>
      </p:pic>
    </p:spTree>
    <p:extLst>
      <p:ext uri="{BB962C8B-B14F-4D97-AF65-F5344CB8AC3E}">
        <p14:creationId xmlns:p14="http://schemas.microsoft.com/office/powerpoint/2010/main" val="11875877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6F643-9DF2-B730-72CE-75663E4FF0DF}"/>
              </a:ext>
            </a:extLst>
          </p:cNvPr>
          <p:cNvSpPr>
            <a:spLocks noGrp="1"/>
          </p:cNvSpPr>
          <p:nvPr>
            <p:ph type="title"/>
          </p:nvPr>
        </p:nvSpPr>
        <p:spPr/>
        <p:txBody>
          <a:bodyPr/>
          <a:lstStyle/>
          <a:p>
            <a:endParaRPr lang="en-US" dirty="0"/>
          </a:p>
        </p:txBody>
      </p:sp>
      <p:sp>
        <p:nvSpPr>
          <p:cNvPr id="4" name="Slide Number Placeholder 3">
            <a:extLst>
              <a:ext uri="{FF2B5EF4-FFF2-40B4-BE49-F238E27FC236}">
                <a16:creationId xmlns:a16="http://schemas.microsoft.com/office/drawing/2014/main" id="{D425AA3C-075D-E8DD-D48B-DA9E07CBE09F}"/>
              </a:ext>
            </a:extLst>
          </p:cNvPr>
          <p:cNvSpPr>
            <a:spLocks noGrp="1"/>
          </p:cNvSpPr>
          <p:nvPr>
            <p:ph type="sldNum" sz="quarter" idx="11"/>
          </p:nvPr>
        </p:nvSpPr>
        <p:spPr/>
        <p:txBody>
          <a:bodyPr/>
          <a:lstStyle/>
          <a:p>
            <a:fld id="{B67B645E-C5E5-4727-B977-D372A0AA71D9}" type="slidenum">
              <a:rPr lang="en-US" smtClean="0"/>
              <a:pPr/>
              <a:t>10</a:t>
            </a:fld>
            <a:endParaRPr lang="en-US"/>
          </a:p>
        </p:txBody>
      </p:sp>
      <p:sp>
        <p:nvSpPr>
          <p:cNvPr id="5" name="Content Placeholder 4">
            <a:extLst>
              <a:ext uri="{FF2B5EF4-FFF2-40B4-BE49-F238E27FC236}">
                <a16:creationId xmlns:a16="http://schemas.microsoft.com/office/drawing/2014/main" id="{B5AD8A1B-7FDA-4C54-8BC3-A0203EF10477}"/>
              </a:ext>
            </a:extLst>
          </p:cNvPr>
          <p:cNvSpPr>
            <a:spLocks noGrp="1"/>
          </p:cNvSpPr>
          <p:nvPr>
            <p:ph sz="quarter" idx="14"/>
          </p:nvPr>
        </p:nvSpPr>
        <p:spPr>
          <a:xfrm>
            <a:off x="9858374" y="2396694"/>
            <a:ext cx="2162175" cy="3877867"/>
          </a:xfrm>
        </p:spPr>
        <p:txBody>
          <a:bodyPr/>
          <a:lstStyle/>
          <a:p>
            <a:endParaRPr lang="en-GB" dirty="0"/>
          </a:p>
        </p:txBody>
      </p:sp>
      <p:pic>
        <p:nvPicPr>
          <p:cNvPr id="6" name="Picture 5">
            <a:extLst>
              <a:ext uri="{FF2B5EF4-FFF2-40B4-BE49-F238E27FC236}">
                <a16:creationId xmlns:a16="http://schemas.microsoft.com/office/drawing/2014/main" id="{9567C53D-5295-4ECE-840F-08FE7627D3DD}"/>
              </a:ext>
            </a:extLst>
          </p:cNvPr>
          <p:cNvPicPr>
            <a:picLocks noChangeAspect="1"/>
          </p:cNvPicPr>
          <p:nvPr/>
        </p:nvPicPr>
        <p:blipFill>
          <a:blip r:embed="rId2"/>
          <a:stretch>
            <a:fillRect/>
          </a:stretch>
        </p:blipFill>
        <p:spPr>
          <a:xfrm>
            <a:off x="171452" y="277382"/>
            <a:ext cx="4190952" cy="3813852"/>
          </a:xfrm>
          <a:prstGeom prst="rect">
            <a:avLst/>
          </a:prstGeom>
        </p:spPr>
      </p:pic>
      <p:pic>
        <p:nvPicPr>
          <p:cNvPr id="8" name="Picture 7">
            <a:extLst>
              <a:ext uri="{FF2B5EF4-FFF2-40B4-BE49-F238E27FC236}">
                <a16:creationId xmlns:a16="http://schemas.microsoft.com/office/drawing/2014/main" id="{3F433C7E-DB54-4DD0-83A8-B56BB65E16F9}"/>
              </a:ext>
            </a:extLst>
          </p:cNvPr>
          <p:cNvPicPr>
            <a:picLocks noChangeAspect="1"/>
          </p:cNvPicPr>
          <p:nvPr/>
        </p:nvPicPr>
        <p:blipFill>
          <a:blip r:embed="rId3"/>
          <a:stretch>
            <a:fillRect/>
          </a:stretch>
        </p:blipFill>
        <p:spPr>
          <a:xfrm>
            <a:off x="8650981" y="277382"/>
            <a:ext cx="3524250" cy="4448175"/>
          </a:xfrm>
          <a:prstGeom prst="rect">
            <a:avLst/>
          </a:prstGeom>
        </p:spPr>
      </p:pic>
      <p:pic>
        <p:nvPicPr>
          <p:cNvPr id="10" name="Picture 9">
            <a:extLst>
              <a:ext uri="{FF2B5EF4-FFF2-40B4-BE49-F238E27FC236}">
                <a16:creationId xmlns:a16="http://schemas.microsoft.com/office/drawing/2014/main" id="{0E20835A-571C-4B02-B928-07B3EA2A1E57}"/>
              </a:ext>
            </a:extLst>
          </p:cNvPr>
          <p:cNvPicPr>
            <a:picLocks noChangeAspect="1"/>
          </p:cNvPicPr>
          <p:nvPr/>
        </p:nvPicPr>
        <p:blipFill>
          <a:blip r:embed="rId4"/>
          <a:stretch>
            <a:fillRect/>
          </a:stretch>
        </p:blipFill>
        <p:spPr>
          <a:xfrm>
            <a:off x="4802891" y="648420"/>
            <a:ext cx="3407603" cy="5707930"/>
          </a:xfrm>
          <a:prstGeom prst="rect">
            <a:avLst/>
          </a:prstGeom>
        </p:spPr>
      </p:pic>
    </p:spTree>
    <p:extLst>
      <p:ext uri="{BB962C8B-B14F-4D97-AF65-F5344CB8AC3E}">
        <p14:creationId xmlns:p14="http://schemas.microsoft.com/office/powerpoint/2010/main" val="5582812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0B7D930E-9FE8-F230-9BDF-13B152862EB4}"/>
              </a:ext>
            </a:extLst>
          </p:cNvPr>
          <p:cNvSpPr>
            <a:spLocks noGrp="1"/>
          </p:cNvSpPr>
          <p:nvPr>
            <p:ph type="sldNum" sz="quarter" idx="11"/>
          </p:nvPr>
        </p:nvSpPr>
        <p:spPr/>
        <p:txBody>
          <a:bodyPr/>
          <a:lstStyle/>
          <a:p>
            <a:fld id="{B67B645E-C5E5-4727-B977-D372A0AA71D9}" type="slidenum">
              <a:rPr lang="en-US" smtClean="0"/>
              <a:pPr/>
              <a:t>11</a:t>
            </a:fld>
            <a:endParaRPr lang="en-US"/>
          </a:p>
        </p:txBody>
      </p:sp>
      <p:sp>
        <p:nvSpPr>
          <p:cNvPr id="5" name="TextBox 4">
            <a:extLst>
              <a:ext uri="{FF2B5EF4-FFF2-40B4-BE49-F238E27FC236}">
                <a16:creationId xmlns:a16="http://schemas.microsoft.com/office/drawing/2014/main" id="{D00115A3-43D0-4B25-8F40-F14F7898ECA4}"/>
              </a:ext>
            </a:extLst>
          </p:cNvPr>
          <p:cNvSpPr txBox="1"/>
          <p:nvPr/>
        </p:nvSpPr>
        <p:spPr>
          <a:xfrm>
            <a:off x="8982076" y="819150"/>
            <a:ext cx="3095624" cy="830997"/>
          </a:xfrm>
          <a:prstGeom prst="rect">
            <a:avLst/>
          </a:prstGeom>
          <a:noFill/>
        </p:spPr>
        <p:txBody>
          <a:bodyPr wrap="square" rtlCol="0">
            <a:spAutoFit/>
          </a:bodyPr>
          <a:lstStyle/>
          <a:p>
            <a:endParaRPr lang="en-GB" sz="2400" dirty="0"/>
          </a:p>
          <a:p>
            <a:r>
              <a:rPr lang="en-GB" sz="2400" dirty="0"/>
              <a:t> </a:t>
            </a:r>
          </a:p>
        </p:txBody>
      </p:sp>
      <p:sp>
        <p:nvSpPr>
          <p:cNvPr id="7" name="TextBox 6">
            <a:extLst>
              <a:ext uri="{FF2B5EF4-FFF2-40B4-BE49-F238E27FC236}">
                <a16:creationId xmlns:a16="http://schemas.microsoft.com/office/drawing/2014/main" id="{F0FEDD8D-3258-4D98-A8C8-BB4604BBB4E4}"/>
              </a:ext>
            </a:extLst>
          </p:cNvPr>
          <p:cNvSpPr txBox="1"/>
          <p:nvPr/>
        </p:nvSpPr>
        <p:spPr>
          <a:xfrm>
            <a:off x="377072" y="320511"/>
            <a:ext cx="11217897" cy="523220"/>
          </a:xfrm>
          <a:prstGeom prst="rect">
            <a:avLst/>
          </a:prstGeom>
          <a:noFill/>
        </p:spPr>
        <p:txBody>
          <a:bodyPr wrap="square" rtlCol="0">
            <a:spAutoFit/>
          </a:bodyPr>
          <a:lstStyle/>
          <a:p>
            <a:r>
              <a:rPr lang="en-GB" sz="2800" b="1" dirty="0"/>
              <a:t>Common Challenges and Solutions</a:t>
            </a:r>
            <a:endParaRPr lang="en-GB" sz="2800" dirty="0"/>
          </a:p>
        </p:txBody>
      </p:sp>
      <p:sp>
        <p:nvSpPr>
          <p:cNvPr id="8" name="TextBox 7">
            <a:extLst>
              <a:ext uri="{FF2B5EF4-FFF2-40B4-BE49-F238E27FC236}">
                <a16:creationId xmlns:a16="http://schemas.microsoft.com/office/drawing/2014/main" id="{36657777-9A1A-4BFA-88B8-7B2D7B8C6550}"/>
              </a:ext>
            </a:extLst>
          </p:cNvPr>
          <p:cNvSpPr txBox="1"/>
          <p:nvPr/>
        </p:nvSpPr>
        <p:spPr>
          <a:xfrm rot="10800000" flipH="1" flipV="1">
            <a:off x="604555" y="1271373"/>
            <a:ext cx="10982890" cy="3785652"/>
          </a:xfrm>
          <a:prstGeom prst="rect">
            <a:avLst/>
          </a:prstGeom>
          <a:noFill/>
        </p:spPr>
        <p:txBody>
          <a:bodyPr wrap="square" rtlCol="0">
            <a:spAutoFit/>
          </a:bodyPr>
          <a:lstStyle/>
          <a:p>
            <a:pPr>
              <a:buFont typeface="Arial" panose="020B0604020202020204" pitchFamily="34" charset="0"/>
              <a:buChar char="•"/>
            </a:pPr>
            <a:r>
              <a:rPr lang="en-GB" sz="2400" b="1" dirty="0">
                <a:latin typeface="Arial" panose="020B0604020202020204" pitchFamily="34" charset="0"/>
                <a:cs typeface="Arial" panose="020B0604020202020204" pitchFamily="34" charset="0"/>
              </a:rPr>
              <a:t>Challenge 1:</a:t>
            </a:r>
            <a:r>
              <a:rPr lang="en-GB" sz="2400" dirty="0">
                <a:latin typeface="Arial" panose="020B0604020202020204" pitchFamily="34" charset="0"/>
                <a:cs typeface="Arial" panose="020B0604020202020204" pitchFamily="34" charset="0"/>
              </a:rPr>
              <a:t> Resistance to Change</a:t>
            </a:r>
          </a:p>
          <a:p>
            <a:pPr>
              <a:buFont typeface="Arial" panose="020B0604020202020204" pitchFamily="34" charset="0"/>
              <a:buChar char="•"/>
            </a:pPr>
            <a:r>
              <a:rPr lang="en-GB" sz="2400" b="1" dirty="0">
                <a:latin typeface="Arial" panose="020B0604020202020204" pitchFamily="34" charset="0"/>
                <a:cs typeface="Arial" panose="020B0604020202020204" pitchFamily="34" charset="0"/>
              </a:rPr>
              <a:t>Solution:</a:t>
            </a:r>
            <a:r>
              <a:rPr lang="en-GB" sz="2400" dirty="0">
                <a:latin typeface="Arial" panose="020B0604020202020204" pitchFamily="34" charset="0"/>
                <a:cs typeface="Arial" panose="020B0604020202020204" pitchFamily="34" charset="0"/>
              </a:rPr>
              <a:t> Introduce small changes and make them fun, like a "new morning challenge”.</a:t>
            </a:r>
          </a:p>
          <a:p>
            <a:endParaRPr lang="en-GB" sz="2400" dirty="0">
              <a:latin typeface="Arial" panose="020B0604020202020204" pitchFamily="34" charset="0"/>
              <a:cs typeface="Arial" panose="020B0604020202020204" pitchFamily="34" charset="0"/>
            </a:endParaRPr>
          </a:p>
          <a:p>
            <a:pPr>
              <a:buFont typeface="Arial" panose="020B0604020202020204" pitchFamily="34" charset="0"/>
              <a:buChar char="•"/>
            </a:pPr>
            <a:r>
              <a:rPr lang="en-GB" sz="2400" b="1" dirty="0">
                <a:latin typeface="Arial" panose="020B0604020202020204" pitchFamily="34" charset="0"/>
                <a:cs typeface="Arial" panose="020B0604020202020204" pitchFamily="34" charset="0"/>
              </a:rPr>
              <a:t>Challenge 2:</a:t>
            </a:r>
            <a:r>
              <a:rPr lang="en-GB" sz="2400" dirty="0">
                <a:latin typeface="Arial" panose="020B0604020202020204" pitchFamily="34" charset="0"/>
                <a:cs typeface="Arial" panose="020B0604020202020204" pitchFamily="34" charset="0"/>
              </a:rPr>
              <a:t> Sibling Rivalry/Competition</a:t>
            </a:r>
          </a:p>
          <a:p>
            <a:pPr>
              <a:buFont typeface="Arial" panose="020B0604020202020204" pitchFamily="34" charset="0"/>
              <a:buChar char="•"/>
            </a:pPr>
            <a:r>
              <a:rPr lang="en-GB" sz="2400" b="1" dirty="0">
                <a:latin typeface="Arial" panose="020B0604020202020204" pitchFamily="34" charset="0"/>
                <a:cs typeface="Arial" panose="020B0604020202020204" pitchFamily="34" charset="0"/>
              </a:rPr>
              <a:t>Solution:</a:t>
            </a:r>
            <a:r>
              <a:rPr lang="en-GB" sz="2400" dirty="0">
                <a:latin typeface="Arial" panose="020B0604020202020204" pitchFamily="34" charset="0"/>
                <a:cs typeface="Arial" panose="020B0604020202020204" pitchFamily="34" charset="0"/>
              </a:rPr>
              <a:t> Set individual expectations and celebrate personal achievement</a:t>
            </a:r>
          </a:p>
          <a:p>
            <a:endParaRPr lang="en-GB" sz="2400" dirty="0">
              <a:latin typeface="Arial" panose="020B0604020202020204" pitchFamily="34" charset="0"/>
              <a:cs typeface="Arial" panose="020B0604020202020204" pitchFamily="34" charset="0"/>
            </a:endParaRPr>
          </a:p>
          <a:p>
            <a:pPr>
              <a:buFont typeface="Arial" panose="020B0604020202020204" pitchFamily="34" charset="0"/>
              <a:buChar char="•"/>
            </a:pPr>
            <a:r>
              <a:rPr lang="en-GB" sz="2400" b="1" dirty="0">
                <a:latin typeface="Arial" panose="020B0604020202020204" pitchFamily="34" charset="0"/>
                <a:cs typeface="Arial" panose="020B0604020202020204" pitchFamily="34" charset="0"/>
              </a:rPr>
              <a:t>Challenge 3:</a:t>
            </a:r>
            <a:r>
              <a:rPr lang="en-GB" sz="2400" dirty="0">
                <a:latin typeface="Arial" panose="020B0604020202020204" pitchFamily="34" charset="0"/>
                <a:cs typeface="Arial" panose="020B0604020202020204" pitchFamily="34" charset="0"/>
              </a:rPr>
              <a:t> Lack of Motivation</a:t>
            </a:r>
          </a:p>
          <a:p>
            <a:pPr>
              <a:buFont typeface="Arial" panose="020B0604020202020204" pitchFamily="34" charset="0"/>
              <a:buChar char="•"/>
            </a:pPr>
            <a:r>
              <a:rPr lang="en-GB" sz="2400" b="1" dirty="0">
                <a:latin typeface="Arial" panose="020B0604020202020204" pitchFamily="34" charset="0"/>
                <a:cs typeface="Arial" panose="020B0604020202020204" pitchFamily="34" charset="0"/>
              </a:rPr>
              <a:t>Solution:</a:t>
            </a:r>
            <a:r>
              <a:rPr lang="en-GB" sz="2400" dirty="0">
                <a:latin typeface="Arial" panose="020B0604020202020204" pitchFamily="34" charset="0"/>
                <a:cs typeface="Arial" panose="020B0604020202020204" pitchFamily="34" charset="0"/>
              </a:rPr>
              <a:t> Create a rewards system, but focus on intrinsic motivation by emphasising effort over outcome.</a:t>
            </a:r>
          </a:p>
        </p:txBody>
      </p:sp>
    </p:spTree>
    <p:extLst>
      <p:ext uri="{BB962C8B-B14F-4D97-AF65-F5344CB8AC3E}">
        <p14:creationId xmlns:p14="http://schemas.microsoft.com/office/powerpoint/2010/main" val="22376943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A34DAF-F207-3061-24D6-6AFF552418DC}"/>
              </a:ext>
            </a:extLst>
          </p:cNvPr>
          <p:cNvSpPr>
            <a:spLocks noGrp="1"/>
          </p:cNvSpPr>
          <p:nvPr>
            <p:ph type="title"/>
          </p:nvPr>
        </p:nvSpPr>
        <p:spPr/>
        <p:txBody>
          <a:bodyPr>
            <a:normAutofit/>
          </a:bodyPr>
          <a:lstStyle/>
          <a:p>
            <a:br>
              <a:rPr lang="en-US"/>
            </a:br>
            <a:endParaRPr lang="en-US"/>
          </a:p>
        </p:txBody>
      </p:sp>
      <p:sp>
        <p:nvSpPr>
          <p:cNvPr id="5" name="Content Placeholder 4">
            <a:extLst>
              <a:ext uri="{FF2B5EF4-FFF2-40B4-BE49-F238E27FC236}">
                <a16:creationId xmlns:a16="http://schemas.microsoft.com/office/drawing/2014/main" id="{8A94AC61-4F6E-98E2-D42B-F2114BBA120D}"/>
              </a:ext>
            </a:extLst>
          </p:cNvPr>
          <p:cNvSpPr>
            <a:spLocks noGrp="1"/>
          </p:cNvSpPr>
          <p:nvPr>
            <p:ph type="body" sz="quarter" idx="11"/>
          </p:nvPr>
        </p:nvSpPr>
        <p:spPr/>
        <p:txBody>
          <a:bodyPr vert="horz" lIns="91440" tIns="45720" rIns="91440" bIns="45720" rtlCol="0" anchor="t">
            <a:normAutofit/>
          </a:bodyPr>
          <a:lstStyle/>
          <a:p>
            <a:pPr marL="0" indent="0">
              <a:buNone/>
            </a:pPr>
            <a:endParaRPr lang="en-US" dirty="0"/>
          </a:p>
          <a:p>
            <a:endParaRPr lang="en-US" dirty="0"/>
          </a:p>
        </p:txBody>
      </p:sp>
      <p:sp>
        <p:nvSpPr>
          <p:cNvPr id="4" name="Slide Number Placeholder 3">
            <a:extLst>
              <a:ext uri="{FF2B5EF4-FFF2-40B4-BE49-F238E27FC236}">
                <a16:creationId xmlns:a16="http://schemas.microsoft.com/office/drawing/2014/main" id="{D04F9477-0E09-541A-1BEE-18EAF43FE06E}"/>
              </a:ext>
            </a:extLst>
          </p:cNvPr>
          <p:cNvSpPr>
            <a:spLocks noGrp="1"/>
          </p:cNvSpPr>
          <p:nvPr>
            <p:ph type="sldNum" sz="quarter" idx="4294967295"/>
          </p:nvPr>
        </p:nvSpPr>
        <p:spPr>
          <a:xfrm>
            <a:off x="9448800" y="6356350"/>
            <a:ext cx="2743200" cy="365125"/>
          </a:xfrm>
        </p:spPr>
        <p:txBody>
          <a:bodyPr/>
          <a:lstStyle/>
          <a:p>
            <a:fld id="{B67B645E-C5E5-4727-B977-D372A0AA71D9}" type="slidenum">
              <a:rPr lang="en-US" smtClean="0"/>
              <a:pPr/>
              <a:t>12</a:t>
            </a:fld>
            <a:endParaRPr lang="en-US"/>
          </a:p>
        </p:txBody>
      </p:sp>
      <p:pic>
        <p:nvPicPr>
          <p:cNvPr id="6" name="Picture 5">
            <a:extLst>
              <a:ext uri="{FF2B5EF4-FFF2-40B4-BE49-F238E27FC236}">
                <a16:creationId xmlns:a16="http://schemas.microsoft.com/office/drawing/2014/main" id="{4609FD06-32AE-471F-BEC1-46A16734D72B}"/>
              </a:ext>
            </a:extLst>
          </p:cNvPr>
          <p:cNvPicPr>
            <a:picLocks noChangeAspect="1"/>
          </p:cNvPicPr>
          <p:nvPr/>
        </p:nvPicPr>
        <p:blipFill>
          <a:blip r:embed="rId2"/>
          <a:stretch>
            <a:fillRect/>
          </a:stretch>
        </p:blipFill>
        <p:spPr>
          <a:xfrm>
            <a:off x="952500" y="0"/>
            <a:ext cx="10287000" cy="6858000"/>
          </a:xfrm>
          <a:prstGeom prst="rect">
            <a:avLst/>
          </a:prstGeom>
        </p:spPr>
      </p:pic>
    </p:spTree>
    <p:extLst>
      <p:ext uri="{BB962C8B-B14F-4D97-AF65-F5344CB8AC3E}">
        <p14:creationId xmlns:p14="http://schemas.microsoft.com/office/powerpoint/2010/main" val="36884750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2CB087B-CB5E-35C5-3AD8-D1A6E1AF8260}"/>
              </a:ext>
            </a:extLst>
          </p:cNvPr>
          <p:cNvSpPr>
            <a:spLocks noGrp="1"/>
          </p:cNvSpPr>
          <p:nvPr>
            <p:ph type="title"/>
          </p:nvPr>
        </p:nvSpPr>
        <p:spPr>
          <a:xfrm>
            <a:off x="1035801" y="430385"/>
            <a:ext cx="10479024" cy="557784"/>
          </a:xfrm>
        </p:spPr>
        <p:txBody>
          <a:bodyPr>
            <a:normAutofit/>
          </a:bodyPr>
          <a:lstStyle/>
          <a:p>
            <a:endParaRPr lang="en-US" sz="2800" dirty="0">
              <a:solidFill>
                <a:schemeClr val="tx1"/>
              </a:solidFill>
            </a:endParaRPr>
          </a:p>
        </p:txBody>
      </p:sp>
      <p:sp>
        <p:nvSpPr>
          <p:cNvPr id="4" name="Text Placeholder 3">
            <a:extLst>
              <a:ext uri="{FF2B5EF4-FFF2-40B4-BE49-F238E27FC236}">
                <a16:creationId xmlns:a16="http://schemas.microsoft.com/office/drawing/2014/main" id="{DA26DA25-1172-208C-2C26-5E3AF67E11D5}"/>
              </a:ext>
            </a:extLst>
          </p:cNvPr>
          <p:cNvSpPr>
            <a:spLocks noGrp="1"/>
          </p:cNvSpPr>
          <p:nvPr>
            <p:ph type="body" sz="quarter" idx="10"/>
          </p:nvPr>
        </p:nvSpPr>
        <p:spPr>
          <a:xfrm>
            <a:off x="841247" y="1133475"/>
            <a:ext cx="10479024" cy="5222232"/>
          </a:xfrm>
        </p:spPr>
        <p:txBody>
          <a:bodyPr vert="horz" lIns="91440" tIns="45720" rIns="91440" bIns="45720" rtlCol="0" anchor="t">
            <a:normAutofit/>
          </a:bodyPr>
          <a:lstStyle/>
          <a:p>
            <a:endParaRPr lang="en-US" sz="1800" b="1" dirty="0">
              <a:solidFill>
                <a:schemeClr val="tx1"/>
              </a:solidFill>
            </a:endParaRPr>
          </a:p>
        </p:txBody>
      </p:sp>
      <p:sp>
        <p:nvSpPr>
          <p:cNvPr id="5" name="Picture Placeholder 4">
            <a:extLst>
              <a:ext uri="{FF2B5EF4-FFF2-40B4-BE49-F238E27FC236}">
                <a16:creationId xmlns:a16="http://schemas.microsoft.com/office/drawing/2014/main" id="{A988234D-3A0B-2614-FEDE-B0AFD78EA4CF}"/>
              </a:ext>
            </a:extLst>
          </p:cNvPr>
          <p:cNvSpPr>
            <a:spLocks noGrp="1"/>
          </p:cNvSpPr>
          <p:nvPr>
            <p:ph type="pic" sz="quarter" idx="11"/>
          </p:nvPr>
        </p:nvSpPr>
        <p:spPr>
          <a:xfrm>
            <a:off x="0" y="6770683"/>
            <a:ext cx="11684688" cy="87317"/>
          </a:xfrm>
        </p:spPr>
      </p:sp>
      <p:pic>
        <p:nvPicPr>
          <p:cNvPr id="6" name="Picture 5">
            <a:extLst>
              <a:ext uri="{FF2B5EF4-FFF2-40B4-BE49-F238E27FC236}">
                <a16:creationId xmlns:a16="http://schemas.microsoft.com/office/drawing/2014/main" id="{FA8B2D8E-1CCE-4339-B631-1CE03239EFD2}"/>
              </a:ext>
            </a:extLst>
          </p:cNvPr>
          <p:cNvPicPr>
            <a:picLocks noChangeAspect="1"/>
          </p:cNvPicPr>
          <p:nvPr/>
        </p:nvPicPr>
        <p:blipFill>
          <a:blip r:embed="rId2"/>
          <a:stretch>
            <a:fillRect/>
          </a:stretch>
        </p:blipFill>
        <p:spPr>
          <a:xfrm>
            <a:off x="396752" y="685799"/>
            <a:ext cx="8442857" cy="5420105"/>
          </a:xfrm>
          <a:prstGeom prst="rect">
            <a:avLst/>
          </a:prstGeom>
        </p:spPr>
      </p:pic>
    </p:spTree>
    <p:extLst>
      <p:ext uri="{BB962C8B-B14F-4D97-AF65-F5344CB8AC3E}">
        <p14:creationId xmlns:p14="http://schemas.microsoft.com/office/powerpoint/2010/main" val="17091804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0B7D930E-9FE8-F230-9BDF-13B152862EB4}"/>
              </a:ext>
            </a:extLst>
          </p:cNvPr>
          <p:cNvSpPr>
            <a:spLocks noGrp="1"/>
          </p:cNvSpPr>
          <p:nvPr>
            <p:ph type="sldNum" sz="quarter" idx="11"/>
          </p:nvPr>
        </p:nvSpPr>
        <p:spPr/>
        <p:txBody>
          <a:bodyPr/>
          <a:lstStyle/>
          <a:p>
            <a:fld id="{B67B645E-C5E5-4727-B977-D372A0AA71D9}" type="slidenum">
              <a:rPr lang="en-US" smtClean="0"/>
              <a:pPr/>
              <a:t>14</a:t>
            </a:fld>
            <a:endParaRPr lang="en-US"/>
          </a:p>
        </p:txBody>
      </p:sp>
      <p:sp>
        <p:nvSpPr>
          <p:cNvPr id="5" name="TextBox 4">
            <a:extLst>
              <a:ext uri="{FF2B5EF4-FFF2-40B4-BE49-F238E27FC236}">
                <a16:creationId xmlns:a16="http://schemas.microsoft.com/office/drawing/2014/main" id="{D00115A3-43D0-4B25-8F40-F14F7898ECA4}"/>
              </a:ext>
            </a:extLst>
          </p:cNvPr>
          <p:cNvSpPr txBox="1"/>
          <p:nvPr/>
        </p:nvSpPr>
        <p:spPr>
          <a:xfrm>
            <a:off x="8982076" y="819150"/>
            <a:ext cx="3095624" cy="830997"/>
          </a:xfrm>
          <a:prstGeom prst="rect">
            <a:avLst/>
          </a:prstGeom>
          <a:noFill/>
        </p:spPr>
        <p:txBody>
          <a:bodyPr wrap="square" rtlCol="0">
            <a:spAutoFit/>
          </a:bodyPr>
          <a:lstStyle/>
          <a:p>
            <a:endParaRPr lang="en-GB" sz="2400" dirty="0"/>
          </a:p>
          <a:p>
            <a:r>
              <a:rPr lang="en-GB" sz="2400" dirty="0"/>
              <a:t> </a:t>
            </a:r>
          </a:p>
        </p:txBody>
      </p:sp>
      <p:sp>
        <p:nvSpPr>
          <p:cNvPr id="7" name="TextBox 6">
            <a:extLst>
              <a:ext uri="{FF2B5EF4-FFF2-40B4-BE49-F238E27FC236}">
                <a16:creationId xmlns:a16="http://schemas.microsoft.com/office/drawing/2014/main" id="{F0FEDD8D-3258-4D98-A8C8-BB4604BBB4E4}"/>
              </a:ext>
            </a:extLst>
          </p:cNvPr>
          <p:cNvSpPr txBox="1"/>
          <p:nvPr/>
        </p:nvSpPr>
        <p:spPr>
          <a:xfrm>
            <a:off x="377072" y="320511"/>
            <a:ext cx="11217897" cy="523220"/>
          </a:xfrm>
          <a:prstGeom prst="rect">
            <a:avLst/>
          </a:prstGeom>
          <a:noFill/>
        </p:spPr>
        <p:txBody>
          <a:bodyPr wrap="square" rtlCol="0">
            <a:spAutoFit/>
          </a:bodyPr>
          <a:lstStyle/>
          <a:p>
            <a:r>
              <a:rPr lang="en-GB" sz="2800" b="1" dirty="0"/>
              <a:t>Fun Activity – Gratitude Jar</a:t>
            </a:r>
          </a:p>
        </p:txBody>
      </p:sp>
      <p:pic>
        <p:nvPicPr>
          <p:cNvPr id="1026" name="Picture 2" descr="How to Make a Gratitude Jar With Your Family This Thanksgiving">
            <a:extLst>
              <a:ext uri="{FF2B5EF4-FFF2-40B4-BE49-F238E27FC236}">
                <a16:creationId xmlns:a16="http://schemas.microsoft.com/office/drawing/2014/main" id="{74709A7F-A0B4-4888-B6E6-5C9EA237D8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37475" y="320511"/>
            <a:ext cx="3759200" cy="563880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FBE74272-A6BC-4912-846D-554D897F7DA0}"/>
              </a:ext>
            </a:extLst>
          </p:cNvPr>
          <p:cNvSpPr txBox="1"/>
          <p:nvPr/>
        </p:nvSpPr>
        <p:spPr>
          <a:xfrm>
            <a:off x="377072" y="1413063"/>
            <a:ext cx="4810125" cy="4031873"/>
          </a:xfrm>
          <a:prstGeom prst="rect">
            <a:avLst/>
          </a:prstGeom>
          <a:noFill/>
        </p:spPr>
        <p:txBody>
          <a:bodyPr wrap="square">
            <a:spAutoFit/>
          </a:bodyPr>
          <a:lstStyle/>
          <a:p>
            <a:r>
              <a:rPr lang="en-GB" sz="3200" b="0" i="0" dirty="0">
                <a:solidFill>
                  <a:srgbClr val="001D35"/>
                </a:solidFill>
                <a:effectLst/>
                <a:latin typeface="Google Sans"/>
              </a:rPr>
              <a:t>The purpose of a gratitude jar is to help you record and reflect on things you are grateful for. This practice can help you feel more positive, improve your mood, and boost your self-confidence. </a:t>
            </a:r>
            <a:endParaRPr lang="en-GB" sz="3200" dirty="0"/>
          </a:p>
        </p:txBody>
      </p:sp>
    </p:spTree>
    <p:extLst>
      <p:ext uri="{BB962C8B-B14F-4D97-AF65-F5344CB8AC3E}">
        <p14:creationId xmlns:p14="http://schemas.microsoft.com/office/powerpoint/2010/main" val="37080918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4DC4793B-599D-4684-98F5-A5CD23AFABF4}"/>
              </a:ext>
            </a:extLst>
          </p:cNvPr>
          <p:cNvPicPr>
            <a:picLocks noGrp="1" noChangeAspect="1"/>
          </p:cNvPicPr>
          <p:nvPr>
            <p:ph sz="quarter" idx="13"/>
          </p:nvPr>
        </p:nvPicPr>
        <p:blipFill>
          <a:blip r:embed="rId2"/>
          <a:stretch>
            <a:fillRect/>
          </a:stretch>
        </p:blipFill>
        <p:spPr>
          <a:xfrm>
            <a:off x="661494" y="501650"/>
            <a:ext cx="4648200" cy="1609348"/>
          </a:xfrm>
        </p:spPr>
      </p:pic>
      <p:sp>
        <p:nvSpPr>
          <p:cNvPr id="4" name="Slide Number Placeholder 3">
            <a:extLst>
              <a:ext uri="{FF2B5EF4-FFF2-40B4-BE49-F238E27FC236}">
                <a16:creationId xmlns:a16="http://schemas.microsoft.com/office/drawing/2014/main" id="{0B7D930E-9FE8-F230-9BDF-13B152862EB4}"/>
              </a:ext>
            </a:extLst>
          </p:cNvPr>
          <p:cNvSpPr>
            <a:spLocks noGrp="1"/>
          </p:cNvSpPr>
          <p:nvPr>
            <p:ph type="sldNum" sz="quarter" idx="11"/>
          </p:nvPr>
        </p:nvSpPr>
        <p:spPr/>
        <p:txBody>
          <a:bodyPr/>
          <a:lstStyle/>
          <a:p>
            <a:fld id="{B67B645E-C5E5-4727-B977-D372A0AA71D9}" type="slidenum">
              <a:rPr lang="en-US" smtClean="0"/>
              <a:pPr/>
              <a:t>15</a:t>
            </a:fld>
            <a:endParaRPr lang="en-US"/>
          </a:p>
        </p:txBody>
      </p:sp>
      <p:pic>
        <p:nvPicPr>
          <p:cNvPr id="7" name="Picture 6">
            <a:extLst>
              <a:ext uri="{FF2B5EF4-FFF2-40B4-BE49-F238E27FC236}">
                <a16:creationId xmlns:a16="http://schemas.microsoft.com/office/drawing/2014/main" id="{2B41C90A-38D1-4A16-9E65-A61D072AC174}"/>
              </a:ext>
            </a:extLst>
          </p:cNvPr>
          <p:cNvPicPr>
            <a:picLocks noChangeAspect="1"/>
          </p:cNvPicPr>
          <p:nvPr/>
        </p:nvPicPr>
        <p:blipFill>
          <a:blip r:embed="rId3"/>
          <a:stretch>
            <a:fillRect/>
          </a:stretch>
        </p:blipFill>
        <p:spPr>
          <a:xfrm>
            <a:off x="5966599" y="501650"/>
            <a:ext cx="5440081" cy="1538674"/>
          </a:xfrm>
          <a:prstGeom prst="rect">
            <a:avLst/>
          </a:prstGeom>
        </p:spPr>
      </p:pic>
      <p:pic>
        <p:nvPicPr>
          <p:cNvPr id="9" name="Picture 8">
            <a:extLst>
              <a:ext uri="{FF2B5EF4-FFF2-40B4-BE49-F238E27FC236}">
                <a16:creationId xmlns:a16="http://schemas.microsoft.com/office/drawing/2014/main" id="{9EDA21A1-8E8F-4C36-959D-1C6FBAEA2C09}"/>
              </a:ext>
            </a:extLst>
          </p:cNvPr>
          <p:cNvPicPr>
            <a:picLocks noChangeAspect="1"/>
          </p:cNvPicPr>
          <p:nvPr/>
        </p:nvPicPr>
        <p:blipFill>
          <a:blip r:embed="rId4"/>
          <a:stretch>
            <a:fillRect/>
          </a:stretch>
        </p:blipFill>
        <p:spPr>
          <a:xfrm>
            <a:off x="728169" y="2509465"/>
            <a:ext cx="4648200" cy="1456249"/>
          </a:xfrm>
          <a:prstGeom prst="rect">
            <a:avLst/>
          </a:prstGeom>
        </p:spPr>
      </p:pic>
      <p:pic>
        <p:nvPicPr>
          <p:cNvPr id="11" name="Picture 10">
            <a:extLst>
              <a:ext uri="{FF2B5EF4-FFF2-40B4-BE49-F238E27FC236}">
                <a16:creationId xmlns:a16="http://schemas.microsoft.com/office/drawing/2014/main" id="{0CF9D386-D884-4151-844D-DC77C58D4D22}"/>
              </a:ext>
            </a:extLst>
          </p:cNvPr>
          <p:cNvPicPr>
            <a:picLocks noChangeAspect="1"/>
          </p:cNvPicPr>
          <p:nvPr/>
        </p:nvPicPr>
        <p:blipFill>
          <a:blip r:embed="rId5"/>
          <a:stretch>
            <a:fillRect/>
          </a:stretch>
        </p:blipFill>
        <p:spPr>
          <a:xfrm>
            <a:off x="5966599" y="2509464"/>
            <a:ext cx="5440081" cy="1456249"/>
          </a:xfrm>
          <a:prstGeom prst="rect">
            <a:avLst/>
          </a:prstGeom>
        </p:spPr>
      </p:pic>
      <p:pic>
        <p:nvPicPr>
          <p:cNvPr id="13" name="Picture 12">
            <a:extLst>
              <a:ext uri="{FF2B5EF4-FFF2-40B4-BE49-F238E27FC236}">
                <a16:creationId xmlns:a16="http://schemas.microsoft.com/office/drawing/2014/main" id="{7913FF68-8903-4903-891E-47F177FAF5CB}"/>
              </a:ext>
            </a:extLst>
          </p:cNvPr>
          <p:cNvPicPr>
            <a:picLocks noChangeAspect="1"/>
          </p:cNvPicPr>
          <p:nvPr/>
        </p:nvPicPr>
        <p:blipFill>
          <a:blip r:embed="rId6"/>
          <a:stretch>
            <a:fillRect/>
          </a:stretch>
        </p:blipFill>
        <p:spPr>
          <a:xfrm>
            <a:off x="3052269" y="4740647"/>
            <a:ext cx="5043981" cy="1615703"/>
          </a:xfrm>
          <a:prstGeom prst="rect">
            <a:avLst/>
          </a:prstGeom>
        </p:spPr>
      </p:pic>
    </p:spTree>
    <p:extLst>
      <p:ext uri="{BB962C8B-B14F-4D97-AF65-F5344CB8AC3E}">
        <p14:creationId xmlns:p14="http://schemas.microsoft.com/office/powerpoint/2010/main" val="39869982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0B7D930E-9FE8-F230-9BDF-13B152862EB4}"/>
              </a:ext>
            </a:extLst>
          </p:cNvPr>
          <p:cNvSpPr>
            <a:spLocks noGrp="1"/>
          </p:cNvSpPr>
          <p:nvPr>
            <p:ph type="sldNum" sz="quarter" idx="11"/>
          </p:nvPr>
        </p:nvSpPr>
        <p:spPr/>
        <p:txBody>
          <a:bodyPr/>
          <a:lstStyle/>
          <a:p>
            <a:fld id="{B67B645E-C5E5-4727-B977-D372A0AA71D9}" type="slidenum">
              <a:rPr lang="en-US" smtClean="0"/>
              <a:pPr/>
              <a:t>16</a:t>
            </a:fld>
            <a:endParaRPr lang="en-US"/>
          </a:p>
        </p:txBody>
      </p:sp>
      <p:pic>
        <p:nvPicPr>
          <p:cNvPr id="14" name="Picture 13">
            <a:extLst>
              <a:ext uri="{FF2B5EF4-FFF2-40B4-BE49-F238E27FC236}">
                <a16:creationId xmlns:a16="http://schemas.microsoft.com/office/drawing/2014/main" id="{E20EACBE-8159-4229-A28C-D2E9F214BD5A}"/>
              </a:ext>
            </a:extLst>
          </p:cNvPr>
          <p:cNvPicPr>
            <a:picLocks noChangeAspect="1"/>
          </p:cNvPicPr>
          <p:nvPr/>
        </p:nvPicPr>
        <p:blipFill rotWithShape="1">
          <a:blip r:embed="rId2"/>
          <a:srcRect l="6104" t="829" r="3198" b="1822"/>
          <a:stretch/>
        </p:blipFill>
        <p:spPr>
          <a:xfrm>
            <a:off x="1771650" y="250699"/>
            <a:ext cx="8648700" cy="6105651"/>
          </a:xfrm>
          <a:prstGeom prst="rect">
            <a:avLst/>
          </a:prstGeom>
        </p:spPr>
      </p:pic>
    </p:spTree>
    <p:extLst>
      <p:ext uri="{BB962C8B-B14F-4D97-AF65-F5344CB8AC3E}">
        <p14:creationId xmlns:p14="http://schemas.microsoft.com/office/powerpoint/2010/main" val="16318396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69EB7C78-0890-627E-C852-B11CAB85CFE7}"/>
              </a:ext>
            </a:extLst>
          </p:cNvPr>
          <p:cNvSpPr>
            <a:spLocks noGrp="1"/>
          </p:cNvSpPr>
          <p:nvPr>
            <p:ph type="sldNum" sz="quarter" idx="11"/>
          </p:nvPr>
        </p:nvSpPr>
        <p:spPr/>
        <p:txBody>
          <a:bodyPr/>
          <a:lstStyle/>
          <a:p>
            <a:fld id="{B67B645E-C5E5-4727-B977-D372A0AA71D9}" type="slidenum">
              <a:rPr lang="en-US" smtClean="0"/>
              <a:pPr/>
              <a:t>17</a:t>
            </a:fld>
            <a:endParaRPr lang="en-US"/>
          </a:p>
        </p:txBody>
      </p:sp>
      <p:sp>
        <p:nvSpPr>
          <p:cNvPr id="5" name="Content Placeholder 4">
            <a:extLst>
              <a:ext uri="{FF2B5EF4-FFF2-40B4-BE49-F238E27FC236}">
                <a16:creationId xmlns:a16="http://schemas.microsoft.com/office/drawing/2014/main" id="{368CB60F-6531-43D3-A784-77B41521DA30}"/>
              </a:ext>
            </a:extLst>
          </p:cNvPr>
          <p:cNvSpPr>
            <a:spLocks noGrp="1"/>
          </p:cNvSpPr>
          <p:nvPr>
            <p:ph sz="quarter" idx="14"/>
          </p:nvPr>
        </p:nvSpPr>
        <p:spPr>
          <a:xfrm>
            <a:off x="1481959" y="977462"/>
            <a:ext cx="8960489" cy="5039925"/>
          </a:xfrm>
        </p:spPr>
        <p:txBody>
          <a:bodyPr>
            <a:normAutofit/>
          </a:bodyPr>
          <a:lstStyle/>
          <a:p>
            <a:pPr algn="ctr"/>
            <a:r>
              <a:rPr lang="en-GB" sz="6000" b="1" dirty="0">
                <a:solidFill>
                  <a:schemeClr val="accent3">
                    <a:lumMod val="60000"/>
                    <a:lumOff val="40000"/>
                  </a:schemeClr>
                </a:solidFill>
                <a:highlight>
                  <a:srgbClr val="0000FF"/>
                </a:highlight>
              </a:rPr>
              <a:t>The Power of Goal Setting</a:t>
            </a:r>
          </a:p>
          <a:p>
            <a:pPr algn="ctr"/>
            <a:endParaRPr lang="en-GB" sz="6000" b="1" dirty="0">
              <a:solidFill>
                <a:schemeClr val="accent3">
                  <a:lumMod val="60000"/>
                  <a:lumOff val="40000"/>
                </a:schemeClr>
              </a:solidFill>
              <a:highlight>
                <a:srgbClr val="0000FF"/>
              </a:highlight>
            </a:endParaRPr>
          </a:p>
          <a:p>
            <a:pPr algn="ctr"/>
            <a:endParaRPr lang="en-GB" sz="6000" b="1" dirty="0">
              <a:solidFill>
                <a:schemeClr val="accent3">
                  <a:lumMod val="60000"/>
                  <a:lumOff val="40000"/>
                </a:schemeClr>
              </a:solidFill>
              <a:highlight>
                <a:srgbClr val="0000FF"/>
              </a:highlight>
            </a:endParaRPr>
          </a:p>
        </p:txBody>
      </p:sp>
      <p:pic>
        <p:nvPicPr>
          <p:cNvPr id="3" name="Picture 2">
            <a:extLst>
              <a:ext uri="{FF2B5EF4-FFF2-40B4-BE49-F238E27FC236}">
                <a16:creationId xmlns:a16="http://schemas.microsoft.com/office/drawing/2014/main" id="{81DC240B-764F-4312-A1A5-2BD914A238EB}"/>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225686" y="2712218"/>
            <a:ext cx="11740628" cy="7288264"/>
          </a:xfrm>
          <a:prstGeom prst="rect">
            <a:avLst/>
          </a:prstGeom>
        </p:spPr>
      </p:pic>
      <p:sp>
        <p:nvSpPr>
          <p:cNvPr id="6" name="TextBox 5">
            <a:extLst>
              <a:ext uri="{FF2B5EF4-FFF2-40B4-BE49-F238E27FC236}">
                <a16:creationId xmlns:a16="http://schemas.microsoft.com/office/drawing/2014/main" id="{EC9AC41B-6B06-4CD9-BC97-37EB518DFD57}"/>
              </a:ext>
            </a:extLst>
          </p:cNvPr>
          <p:cNvSpPr txBox="1"/>
          <p:nvPr/>
        </p:nvSpPr>
        <p:spPr>
          <a:xfrm>
            <a:off x="225686" y="10185594"/>
            <a:ext cx="11740628" cy="230832"/>
          </a:xfrm>
          <a:prstGeom prst="rect">
            <a:avLst/>
          </a:prstGeom>
          <a:noFill/>
        </p:spPr>
        <p:txBody>
          <a:bodyPr wrap="square" rtlCol="0">
            <a:spAutoFit/>
          </a:bodyPr>
          <a:lstStyle/>
          <a:p>
            <a:r>
              <a:rPr lang="en-GB" sz="900">
                <a:hlinkClick r:id="rId3" tooltip="https://www.mrsaccountants.com.au/why-business-planning-is-important/"/>
              </a:rPr>
              <a:t>This Photo</a:t>
            </a:r>
            <a:r>
              <a:rPr lang="en-GB" sz="900"/>
              <a:t> by Unknown Author is licensed under </a:t>
            </a:r>
            <a:r>
              <a:rPr lang="en-GB" sz="900">
                <a:hlinkClick r:id="rId4" tooltip="https://creativecommons.org/licenses/by-nc-nd/3.0/"/>
              </a:rPr>
              <a:t>CC BY-NC-ND</a:t>
            </a:r>
            <a:endParaRPr lang="en-GB" sz="900"/>
          </a:p>
        </p:txBody>
      </p:sp>
    </p:spTree>
    <p:extLst>
      <p:ext uri="{BB962C8B-B14F-4D97-AF65-F5344CB8AC3E}">
        <p14:creationId xmlns:p14="http://schemas.microsoft.com/office/powerpoint/2010/main" val="40502818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8FED7304-FE2E-414D-91B3-57CC90800A51}"/>
              </a:ext>
            </a:extLst>
          </p:cNvPr>
          <p:cNvSpPr>
            <a:spLocks noGrp="1"/>
          </p:cNvSpPr>
          <p:nvPr>
            <p:ph type="title"/>
          </p:nvPr>
        </p:nvSpPr>
        <p:spPr/>
        <p:txBody>
          <a:bodyPr/>
          <a:lstStyle/>
          <a:p>
            <a:r>
              <a:rPr lang="en-GB" dirty="0"/>
              <a:t>Benefit of setting Goals</a:t>
            </a:r>
          </a:p>
        </p:txBody>
      </p:sp>
      <p:sp>
        <p:nvSpPr>
          <p:cNvPr id="12" name="Content Placeholder 11">
            <a:extLst>
              <a:ext uri="{FF2B5EF4-FFF2-40B4-BE49-F238E27FC236}">
                <a16:creationId xmlns:a16="http://schemas.microsoft.com/office/drawing/2014/main" id="{01369900-62FA-4268-BB7E-27D7ED544CB2}"/>
              </a:ext>
            </a:extLst>
          </p:cNvPr>
          <p:cNvSpPr>
            <a:spLocks noGrp="1"/>
          </p:cNvSpPr>
          <p:nvPr>
            <p:ph sz="quarter" idx="13"/>
          </p:nvPr>
        </p:nvSpPr>
        <p:spPr/>
        <p:txBody>
          <a:bodyPr/>
          <a:lstStyle/>
          <a:p>
            <a:r>
              <a:rPr lang="en-GB" dirty="0"/>
              <a:t>Helps us to:</a:t>
            </a:r>
          </a:p>
          <a:p>
            <a:r>
              <a:rPr lang="en-GB" dirty="0"/>
              <a:t>Stay focused</a:t>
            </a:r>
          </a:p>
          <a:p>
            <a:r>
              <a:rPr lang="en-GB" dirty="0"/>
              <a:t>Keep trying, even when things are tricky</a:t>
            </a:r>
          </a:p>
          <a:p>
            <a:r>
              <a:rPr lang="en-GB" dirty="0"/>
              <a:t>Feel proud when we achieve something</a:t>
            </a:r>
          </a:p>
          <a:p>
            <a:r>
              <a:rPr lang="en-GB" dirty="0"/>
              <a:t>Learn that mistakes help us grow</a:t>
            </a:r>
          </a:p>
        </p:txBody>
      </p:sp>
      <p:pic>
        <p:nvPicPr>
          <p:cNvPr id="15" name="Content Placeholder 14" descr="Two hikers helping one another up a rock">
            <a:extLst>
              <a:ext uri="{FF2B5EF4-FFF2-40B4-BE49-F238E27FC236}">
                <a16:creationId xmlns:a16="http://schemas.microsoft.com/office/drawing/2014/main" id="{692F0EF7-1A71-4792-A0E1-277625F09B96}"/>
              </a:ext>
            </a:extLst>
          </p:cNvPr>
          <p:cNvPicPr>
            <a:picLocks noGrp="1" noChangeAspect="1"/>
          </p:cNvPicPr>
          <p:nvPr>
            <p:ph sz="quarter" idx="14"/>
          </p:nvPr>
        </p:nvPicPr>
        <p:blipFill>
          <a:blip r:embed="rId2"/>
          <a:stretch>
            <a:fillRect/>
          </a:stretch>
        </p:blipFill>
        <p:spPr>
          <a:xfrm>
            <a:off x="4791075" y="1890530"/>
            <a:ext cx="5651500" cy="3772265"/>
          </a:xfrm>
        </p:spPr>
      </p:pic>
      <p:sp>
        <p:nvSpPr>
          <p:cNvPr id="5" name="Footer Placeholder 4">
            <a:extLst>
              <a:ext uri="{FF2B5EF4-FFF2-40B4-BE49-F238E27FC236}">
                <a16:creationId xmlns:a16="http://schemas.microsoft.com/office/drawing/2014/main" id="{1C32DAEF-BD20-4304-A266-377FCA3C2BA0}"/>
              </a:ext>
            </a:extLst>
          </p:cNvPr>
          <p:cNvSpPr>
            <a:spLocks noGrp="1"/>
          </p:cNvSpPr>
          <p:nvPr>
            <p:ph type="ftr" sz="quarter" idx="10"/>
          </p:nvPr>
        </p:nvSpPr>
        <p:spPr>
          <a:xfrm>
            <a:off x="4038600" y="6356350"/>
            <a:ext cx="4114800" cy="365125"/>
          </a:xfrm>
        </p:spPr>
        <p:txBody>
          <a:bodyPr/>
          <a:lstStyle/>
          <a:p>
            <a:r>
              <a:rPr lang="en-US" noProof="0"/>
              <a:t>FOOTER TITLE</a:t>
            </a:r>
          </a:p>
        </p:txBody>
      </p:sp>
      <p:sp>
        <p:nvSpPr>
          <p:cNvPr id="6" name="Slide Number Placeholder 5">
            <a:extLst>
              <a:ext uri="{FF2B5EF4-FFF2-40B4-BE49-F238E27FC236}">
                <a16:creationId xmlns:a16="http://schemas.microsoft.com/office/drawing/2014/main" id="{7B969C80-51A6-42D6-AF3A-1927714FD1B9}"/>
              </a:ext>
            </a:extLst>
          </p:cNvPr>
          <p:cNvSpPr>
            <a:spLocks noGrp="1"/>
          </p:cNvSpPr>
          <p:nvPr>
            <p:ph type="sldNum" sz="quarter" idx="11"/>
          </p:nvPr>
        </p:nvSpPr>
        <p:spPr>
          <a:xfrm>
            <a:off x="8610600" y="6356350"/>
            <a:ext cx="2743200" cy="365125"/>
          </a:xfrm>
        </p:spPr>
        <p:txBody>
          <a:bodyPr/>
          <a:lstStyle/>
          <a:p>
            <a:fld id="{B67B645E-C5E5-4727-B977-D372A0AA71D9}" type="slidenum">
              <a:rPr lang="en-US" smtClean="0"/>
              <a:pPr/>
              <a:t>18</a:t>
            </a:fld>
            <a:endParaRPr lang="en-US"/>
          </a:p>
        </p:txBody>
      </p:sp>
    </p:spTree>
    <p:extLst>
      <p:ext uri="{BB962C8B-B14F-4D97-AF65-F5344CB8AC3E}">
        <p14:creationId xmlns:p14="http://schemas.microsoft.com/office/powerpoint/2010/main" val="1143514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08716F-AE5D-43BF-BD78-29340B321B2C}"/>
              </a:ext>
            </a:extLst>
          </p:cNvPr>
          <p:cNvSpPr>
            <a:spLocks noGrp="1"/>
          </p:cNvSpPr>
          <p:nvPr>
            <p:ph type="title"/>
          </p:nvPr>
        </p:nvSpPr>
        <p:spPr/>
        <p:txBody>
          <a:bodyPr/>
          <a:lstStyle/>
          <a:p>
            <a:r>
              <a:rPr lang="en-GB" dirty="0"/>
              <a:t>How this fits in with our 5c needs</a:t>
            </a:r>
          </a:p>
        </p:txBody>
      </p:sp>
      <p:sp>
        <p:nvSpPr>
          <p:cNvPr id="3" name="Content Placeholder 2">
            <a:extLst>
              <a:ext uri="{FF2B5EF4-FFF2-40B4-BE49-F238E27FC236}">
                <a16:creationId xmlns:a16="http://schemas.microsoft.com/office/drawing/2014/main" id="{F81E090F-7FE6-4DD0-91EC-ED3DF2268851}"/>
              </a:ext>
            </a:extLst>
          </p:cNvPr>
          <p:cNvSpPr>
            <a:spLocks noGrp="1"/>
          </p:cNvSpPr>
          <p:nvPr>
            <p:ph sz="quarter" idx="13"/>
          </p:nvPr>
        </p:nvSpPr>
        <p:spPr/>
        <p:txBody>
          <a:bodyPr>
            <a:normAutofit fontScale="25000" lnSpcReduction="20000"/>
          </a:bodyPr>
          <a:lstStyle/>
          <a:p>
            <a:r>
              <a:rPr lang="en-GB" dirty="0"/>
              <a:t>Feeling connected:</a:t>
            </a:r>
          </a:p>
          <a:p>
            <a:r>
              <a:rPr lang="en-GB" dirty="0"/>
              <a:t>supporting each other.</a:t>
            </a:r>
          </a:p>
          <a:p>
            <a:r>
              <a:rPr lang="en-GB" dirty="0"/>
              <a:t>Feeling Capable</a:t>
            </a:r>
          </a:p>
          <a:p>
            <a:r>
              <a:rPr lang="en-GB" dirty="0"/>
              <a:t>Completing each stage will increase confidence</a:t>
            </a:r>
          </a:p>
          <a:p>
            <a:r>
              <a:rPr lang="en-GB" dirty="0"/>
              <a:t>Feeling in control</a:t>
            </a:r>
          </a:p>
          <a:p>
            <a:r>
              <a:rPr lang="en-GB" dirty="0"/>
              <a:t>Choosing your goals makes you feel excited and responsible for their success.</a:t>
            </a:r>
          </a:p>
          <a:p>
            <a:r>
              <a:rPr lang="en-GB" dirty="0"/>
              <a:t>Feeling they count</a:t>
            </a:r>
          </a:p>
          <a:p>
            <a:r>
              <a:rPr lang="en-GB" dirty="0" err="1"/>
              <a:t>Aceiving</a:t>
            </a:r>
            <a:r>
              <a:rPr lang="en-GB" dirty="0"/>
              <a:t> a goal shows children  that their effort matters. Celebrating small wins boosts confidence</a:t>
            </a:r>
          </a:p>
          <a:p>
            <a:r>
              <a:rPr lang="en-GB" dirty="0"/>
              <a:t>Feeling comfortable</a:t>
            </a:r>
          </a:p>
          <a:p>
            <a:r>
              <a:rPr lang="en-GB" dirty="0"/>
              <a:t>When effort is encouraged, children feel safe to try even if they makes mistakes.</a:t>
            </a:r>
          </a:p>
          <a:p>
            <a:endParaRPr lang="en-GB" dirty="0"/>
          </a:p>
        </p:txBody>
      </p:sp>
      <p:pic>
        <p:nvPicPr>
          <p:cNvPr id="8" name="Content Placeholder 7" descr="Clapping hands with solid fill">
            <a:extLst>
              <a:ext uri="{FF2B5EF4-FFF2-40B4-BE49-F238E27FC236}">
                <a16:creationId xmlns:a16="http://schemas.microsoft.com/office/drawing/2014/main" id="{D7BC000E-28CD-44A3-BFC7-A820255B62B1}"/>
              </a:ext>
            </a:extLst>
          </p:cNvPr>
          <p:cNvPicPr>
            <a:picLocks noGrp="1" noChangeAspect="1"/>
          </p:cNvPicPr>
          <p:nvPr>
            <p:ph sz="quarter" idx="14"/>
          </p:nvPr>
        </p:nvPicPr>
        <p:blipFill>
          <a:blip r:embed="rId2">
            <a:extLst>
              <a:ext uri="{96DAC541-7B7A-43D3-8B79-37D633B846F1}">
                <asvg:svgBlip xmlns:asvg="http://schemas.microsoft.com/office/drawing/2016/SVG/main" r:embed="rId3"/>
              </a:ext>
            </a:extLst>
          </a:blip>
          <a:stretch>
            <a:fillRect/>
          </a:stretch>
        </p:blipFill>
        <p:spPr>
          <a:xfrm>
            <a:off x="7159625" y="3319462"/>
            <a:ext cx="914400" cy="914400"/>
          </a:xfrm>
        </p:spPr>
      </p:pic>
      <p:sp>
        <p:nvSpPr>
          <p:cNvPr id="5" name="Footer Placeholder 4">
            <a:extLst>
              <a:ext uri="{FF2B5EF4-FFF2-40B4-BE49-F238E27FC236}">
                <a16:creationId xmlns:a16="http://schemas.microsoft.com/office/drawing/2014/main" id="{B42C6EFC-505F-4C34-A625-0A900C38A983}"/>
              </a:ext>
            </a:extLst>
          </p:cNvPr>
          <p:cNvSpPr>
            <a:spLocks noGrp="1"/>
          </p:cNvSpPr>
          <p:nvPr>
            <p:ph type="ftr" sz="quarter" idx="10"/>
          </p:nvPr>
        </p:nvSpPr>
        <p:spPr/>
        <p:txBody>
          <a:bodyPr/>
          <a:lstStyle/>
          <a:p>
            <a:r>
              <a:rPr lang="en-US" noProof="0"/>
              <a:t>FOOTER TITLE</a:t>
            </a:r>
          </a:p>
        </p:txBody>
      </p:sp>
      <p:sp>
        <p:nvSpPr>
          <p:cNvPr id="6" name="Slide Number Placeholder 5">
            <a:extLst>
              <a:ext uri="{FF2B5EF4-FFF2-40B4-BE49-F238E27FC236}">
                <a16:creationId xmlns:a16="http://schemas.microsoft.com/office/drawing/2014/main" id="{F5D6426F-1FB5-41A8-8131-54E1A902BD84}"/>
              </a:ext>
            </a:extLst>
          </p:cNvPr>
          <p:cNvSpPr>
            <a:spLocks noGrp="1"/>
          </p:cNvSpPr>
          <p:nvPr>
            <p:ph type="sldNum" sz="quarter" idx="11"/>
          </p:nvPr>
        </p:nvSpPr>
        <p:spPr/>
        <p:txBody>
          <a:bodyPr/>
          <a:lstStyle/>
          <a:p>
            <a:fld id="{B67B645E-C5E5-4727-B977-D372A0AA71D9}" type="slidenum">
              <a:rPr lang="en-US" smtClean="0"/>
              <a:pPr/>
              <a:t>19</a:t>
            </a:fld>
            <a:endParaRPr lang="en-US"/>
          </a:p>
        </p:txBody>
      </p:sp>
      <p:sp>
        <p:nvSpPr>
          <p:cNvPr id="9" name="TextBox 8">
            <a:extLst>
              <a:ext uri="{FF2B5EF4-FFF2-40B4-BE49-F238E27FC236}">
                <a16:creationId xmlns:a16="http://schemas.microsoft.com/office/drawing/2014/main" id="{16CE474D-C81E-4641-8F9E-BE8AD3159522}"/>
              </a:ext>
            </a:extLst>
          </p:cNvPr>
          <p:cNvSpPr txBox="1"/>
          <p:nvPr/>
        </p:nvSpPr>
        <p:spPr>
          <a:xfrm flipH="1">
            <a:off x="4926013" y="2447925"/>
            <a:ext cx="5381624" cy="646331"/>
          </a:xfrm>
          <a:prstGeom prst="rect">
            <a:avLst/>
          </a:prstGeom>
          <a:noFill/>
        </p:spPr>
        <p:txBody>
          <a:bodyPr wrap="square" rtlCol="0">
            <a:spAutoFit/>
          </a:bodyPr>
          <a:lstStyle/>
          <a:p>
            <a:r>
              <a:rPr lang="en-GB" dirty="0"/>
              <a:t>Motivation is what gets you started, Habit is what keeps you going</a:t>
            </a:r>
          </a:p>
        </p:txBody>
      </p:sp>
    </p:spTree>
    <p:extLst>
      <p:ext uri="{BB962C8B-B14F-4D97-AF65-F5344CB8AC3E}">
        <p14:creationId xmlns:p14="http://schemas.microsoft.com/office/powerpoint/2010/main" val="28827739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989848-CCFA-4C66-963D-7B137BCD5374}"/>
              </a:ext>
            </a:extLst>
          </p:cNvPr>
          <p:cNvSpPr>
            <a:spLocks noGrp="1"/>
          </p:cNvSpPr>
          <p:nvPr>
            <p:ph type="title"/>
          </p:nvPr>
        </p:nvSpPr>
        <p:spPr/>
        <p:txBody>
          <a:bodyPr/>
          <a:lstStyle/>
          <a:p>
            <a:r>
              <a:rPr lang="en-GB" dirty="0"/>
              <a:t>Congratulations</a:t>
            </a:r>
          </a:p>
        </p:txBody>
      </p:sp>
      <p:sp>
        <p:nvSpPr>
          <p:cNvPr id="4" name="Content Placeholder 3">
            <a:extLst>
              <a:ext uri="{FF2B5EF4-FFF2-40B4-BE49-F238E27FC236}">
                <a16:creationId xmlns:a16="http://schemas.microsoft.com/office/drawing/2014/main" id="{C6FE396D-C7D1-4C7B-B23D-1977C905A958}"/>
              </a:ext>
            </a:extLst>
          </p:cNvPr>
          <p:cNvSpPr>
            <a:spLocks noGrp="1"/>
          </p:cNvSpPr>
          <p:nvPr>
            <p:ph sz="quarter" idx="14"/>
          </p:nvPr>
        </p:nvSpPr>
        <p:spPr>
          <a:xfrm>
            <a:off x="841248" y="1536827"/>
            <a:ext cx="9601200" cy="4480560"/>
          </a:xfrm>
        </p:spPr>
        <p:txBody>
          <a:bodyPr/>
          <a:lstStyle/>
          <a:p>
            <a:r>
              <a:rPr lang="en-GB" dirty="0"/>
              <a:t>In order to have pursued an interest, developed a skill or made an achievement you or your child must have</a:t>
            </a:r>
          </a:p>
          <a:p>
            <a:pPr marL="342900" indent="-342900">
              <a:buFont typeface="Arial" panose="020B0604020202020204" pitchFamily="34" charset="0"/>
              <a:buChar char="•"/>
            </a:pPr>
            <a:r>
              <a:rPr lang="en-GB" dirty="0"/>
              <a:t>Taken some action</a:t>
            </a:r>
          </a:p>
          <a:p>
            <a:pPr marL="342900" indent="-342900">
              <a:buFont typeface="Arial" panose="020B0604020202020204" pitchFamily="34" charset="0"/>
              <a:buChar char="•"/>
            </a:pPr>
            <a:r>
              <a:rPr lang="en-GB" dirty="0"/>
              <a:t>Learnt how to go something</a:t>
            </a:r>
          </a:p>
          <a:p>
            <a:pPr marL="342900" indent="-342900">
              <a:buFont typeface="Arial" panose="020B0604020202020204" pitchFamily="34" charset="0"/>
              <a:buChar char="•"/>
            </a:pPr>
            <a:r>
              <a:rPr lang="en-GB" dirty="0"/>
              <a:t>Put in some effort</a:t>
            </a:r>
          </a:p>
          <a:p>
            <a:r>
              <a:rPr lang="en-GB" dirty="0"/>
              <a:t>When we are motivated by a goal and it’s within our skill set, it’s often easier to </a:t>
            </a:r>
            <a:r>
              <a:rPr lang="en-GB" dirty="0" err="1"/>
              <a:t>scheive</a:t>
            </a:r>
            <a:r>
              <a:rPr lang="en-GB" dirty="0"/>
              <a:t>.  </a:t>
            </a:r>
            <a:r>
              <a:rPr lang="en-GB" dirty="0" err="1"/>
              <a:t>However,we</a:t>
            </a:r>
            <a:r>
              <a:rPr lang="en-GB" dirty="0"/>
              <a:t> can also meet goals by learning to create achievable steps, working through challenges and developing new skills as we go along.  </a:t>
            </a:r>
          </a:p>
        </p:txBody>
      </p:sp>
      <p:sp>
        <p:nvSpPr>
          <p:cNvPr id="5" name="Footer Placeholder 4">
            <a:extLst>
              <a:ext uri="{FF2B5EF4-FFF2-40B4-BE49-F238E27FC236}">
                <a16:creationId xmlns:a16="http://schemas.microsoft.com/office/drawing/2014/main" id="{FDF9AE59-63FD-4024-A718-46685707684F}"/>
              </a:ext>
            </a:extLst>
          </p:cNvPr>
          <p:cNvSpPr>
            <a:spLocks noGrp="1"/>
          </p:cNvSpPr>
          <p:nvPr>
            <p:ph type="ftr" sz="quarter" idx="10"/>
          </p:nvPr>
        </p:nvSpPr>
        <p:spPr/>
        <p:txBody>
          <a:bodyPr/>
          <a:lstStyle/>
          <a:p>
            <a:r>
              <a:rPr lang="en-US" noProof="0"/>
              <a:t>FOOTER TITLE</a:t>
            </a:r>
          </a:p>
        </p:txBody>
      </p:sp>
      <p:sp>
        <p:nvSpPr>
          <p:cNvPr id="6" name="Slide Number Placeholder 5">
            <a:extLst>
              <a:ext uri="{FF2B5EF4-FFF2-40B4-BE49-F238E27FC236}">
                <a16:creationId xmlns:a16="http://schemas.microsoft.com/office/drawing/2014/main" id="{F55BDDE5-3E68-45A6-A771-2F9280E75AFA}"/>
              </a:ext>
            </a:extLst>
          </p:cNvPr>
          <p:cNvSpPr>
            <a:spLocks noGrp="1"/>
          </p:cNvSpPr>
          <p:nvPr>
            <p:ph type="sldNum" sz="quarter" idx="11"/>
          </p:nvPr>
        </p:nvSpPr>
        <p:spPr/>
        <p:txBody>
          <a:bodyPr/>
          <a:lstStyle/>
          <a:p>
            <a:fld id="{B67B645E-C5E5-4727-B977-D372A0AA71D9}" type="slidenum">
              <a:rPr lang="en-US" smtClean="0"/>
              <a:pPr/>
              <a:t>20</a:t>
            </a:fld>
            <a:endParaRPr lang="en-US"/>
          </a:p>
        </p:txBody>
      </p:sp>
    </p:spTree>
    <p:extLst>
      <p:ext uri="{BB962C8B-B14F-4D97-AF65-F5344CB8AC3E}">
        <p14:creationId xmlns:p14="http://schemas.microsoft.com/office/powerpoint/2010/main" val="27684403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0F2E40-EF39-4954-8D8E-667FFB188E23}"/>
              </a:ext>
            </a:extLst>
          </p:cNvPr>
          <p:cNvSpPr>
            <a:spLocks noGrp="1"/>
          </p:cNvSpPr>
          <p:nvPr>
            <p:ph type="title"/>
          </p:nvPr>
        </p:nvSpPr>
        <p:spPr/>
        <p:txBody>
          <a:bodyPr/>
          <a:lstStyle/>
          <a:p>
            <a:r>
              <a:rPr lang="en-GB" dirty="0"/>
              <a:t>Ideas to set our Goals/possible topics</a:t>
            </a:r>
          </a:p>
        </p:txBody>
      </p:sp>
      <p:sp>
        <p:nvSpPr>
          <p:cNvPr id="4" name="Content Placeholder 3">
            <a:extLst>
              <a:ext uri="{FF2B5EF4-FFF2-40B4-BE49-F238E27FC236}">
                <a16:creationId xmlns:a16="http://schemas.microsoft.com/office/drawing/2014/main" id="{FDBFA0C9-17CA-4E3A-AD18-1A8D2FD3C67B}"/>
              </a:ext>
            </a:extLst>
          </p:cNvPr>
          <p:cNvSpPr>
            <a:spLocks noGrp="1"/>
          </p:cNvSpPr>
          <p:nvPr>
            <p:ph sz="quarter" idx="14"/>
          </p:nvPr>
        </p:nvSpPr>
        <p:spPr>
          <a:xfrm>
            <a:off x="881634" y="1399032"/>
            <a:ext cx="10643616" cy="4480560"/>
          </a:xfrm>
        </p:spPr>
        <p:txBody>
          <a:bodyPr/>
          <a:lstStyle/>
          <a:p>
            <a:endParaRPr lang="en-GB" dirty="0"/>
          </a:p>
        </p:txBody>
      </p:sp>
      <p:sp>
        <p:nvSpPr>
          <p:cNvPr id="5" name="Footer Placeholder 4">
            <a:extLst>
              <a:ext uri="{FF2B5EF4-FFF2-40B4-BE49-F238E27FC236}">
                <a16:creationId xmlns:a16="http://schemas.microsoft.com/office/drawing/2014/main" id="{E98FB73B-2421-48C0-8819-C243434F54E6}"/>
              </a:ext>
            </a:extLst>
          </p:cNvPr>
          <p:cNvSpPr>
            <a:spLocks noGrp="1"/>
          </p:cNvSpPr>
          <p:nvPr>
            <p:ph type="ftr" sz="quarter" idx="10"/>
          </p:nvPr>
        </p:nvSpPr>
        <p:spPr/>
        <p:txBody>
          <a:bodyPr/>
          <a:lstStyle/>
          <a:p>
            <a:r>
              <a:rPr lang="en-US" noProof="0"/>
              <a:t>FOOTER TITLE</a:t>
            </a:r>
          </a:p>
        </p:txBody>
      </p:sp>
      <p:sp>
        <p:nvSpPr>
          <p:cNvPr id="6" name="Slide Number Placeholder 5">
            <a:extLst>
              <a:ext uri="{FF2B5EF4-FFF2-40B4-BE49-F238E27FC236}">
                <a16:creationId xmlns:a16="http://schemas.microsoft.com/office/drawing/2014/main" id="{B0060C05-2885-46FA-AC26-EAE5C1514153}"/>
              </a:ext>
            </a:extLst>
          </p:cNvPr>
          <p:cNvSpPr>
            <a:spLocks noGrp="1"/>
          </p:cNvSpPr>
          <p:nvPr>
            <p:ph type="sldNum" sz="quarter" idx="11"/>
          </p:nvPr>
        </p:nvSpPr>
        <p:spPr/>
        <p:txBody>
          <a:bodyPr/>
          <a:lstStyle/>
          <a:p>
            <a:fld id="{B67B645E-C5E5-4727-B977-D372A0AA71D9}" type="slidenum">
              <a:rPr lang="en-US" smtClean="0"/>
              <a:pPr/>
              <a:t>21</a:t>
            </a:fld>
            <a:endParaRPr lang="en-US"/>
          </a:p>
        </p:txBody>
      </p:sp>
      <p:sp>
        <p:nvSpPr>
          <p:cNvPr id="7" name="Oval 6">
            <a:extLst>
              <a:ext uri="{FF2B5EF4-FFF2-40B4-BE49-F238E27FC236}">
                <a16:creationId xmlns:a16="http://schemas.microsoft.com/office/drawing/2014/main" id="{E5B71E5F-3F43-477D-ACDE-844E5A7EB063}"/>
              </a:ext>
            </a:extLst>
          </p:cNvPr>
          <p:cNvSpPr/>
          <p:nvPr/>
        </p:nvSpPr>
        <p:spPr>
          <a:xfrm>
            <a:off x="2695575" y="2381250"/>
            <a:ext cx="1733550"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Home</a:t>
            </a:r>
          </a:p>
        </p:txBody>
      </p:sp>
      <p:cxnSp>
        <p:nvCxnSpPr>
          <p:cNvPr id="9" name="Straight Connector 8">
            <a:extLst>
              <a:ext uri="{FF2B5EF4-FFF2-40B4-BE49-F238E27FC236}">
                <a16:creationId xmlns:a16="http://schemas.microsoft.com/office/drawing/2014/main" id="{DC2691C7-FD18-4478-A8FB-9C6EC0C26CFF}"/>
              </a:ext>
            </a:extLst>
          </p:cNvPr>
          <p:cNvCxnSpPr>
            <a:cxnSpLocks/>
          </p:cNvCxnSpPr>
          <p:nvPr/>
        </p:nvCxnSpPr>
        <p:spPr>
          <a:xfrm>
            <a:off x="2771775" y="1726501"/>
            <a:ext cx="247650" cy="619125"/>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463EFE6A-1374-45C7-BBA3-3EAC93BFE99D}"/>
              </a:ext>
            </a:extLst>
          </p:cNvPr>
          <p:cNvCxnSpPr/>
          <p:nvPr/>
        </p:nvCxnSpPr>
        <p:spPr>
          <a:xfrm>
            <a:off x="3762375" y="2247900"/>
            <a:ext cx="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4D5E2936-DE75-4321-89A3-79AEDC6DED24}"/>
              </a:ext>
            </a:extLst>
          </p:cNvPr>
          <p:cNvCxnSpPr>
            <a:cxnSpLocks/>
          </p:cNvCxnSpPr>
          <p:nvPr/>
        </p:nvCxnSpPr>
        <p:spPr>
          <a:xfrm>
            <a:off x="4038600" y="3410712"/>
            <a:ext cx="342900" cy="61836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4D33145-03EB-4CCB-81F0-ACA5F9B0E48F}"/>
              </a:ext>
            </a:extLst>
          </p:cNvPr>
          <p:cNvCxnSpPr>
            <a:cxnSpLocks/>
          </p:cNvCxnSpPr>
          <p:nvPr/>
        </p:nvCxnSpPr>
        <p:spPr>
          <a:xfrm flipV="1">
            <a:off x="2647950" y="3410712"/>
            <a:ext cx="542925" cy="618363"/>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515681DA-FA89-47C1-BFA3-68331E127E53}"/>
              </a:ext>
            </a:extLst>
          </p:cNvPr>
          <p:cNvCxnSpPr>
            <a:cxnSpLocks/>
          </p:cNvCxnSpPr>
          <p:nvPr/>
        </p:nvCxnSpPr>
        <p:spPr>
          <a:xfrm flipV="1">
            <a:off x="4148137" y="1726502"/>
            <a:ext cx="233363" cy="619124"/>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CF9BAFFC-B286-4305-AB12-C69C0F9C84BD}"/>
              </a:ext>
            </a:extLst>
          </p:cNvPr>
          <p:cNvCxnSpPr>
            <a:cxnSpLocks/>
          </p:cNvCxnSpPr>
          <p:nvPr/>
        </p:nvCxnSpPr>
        <p:spPr>
          <a:xfrm flipH="1">
            <a:off x="1621917" y="2838450"/>
            <a:ext cx="82600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084D71F7-10B1-4014-805B-0111B2CD6E95}"/>
              </a:ext>
            </a:extLst>
          </p:cNvPr>
          <p:cNvCxnSpPr>
            <a:cxnSpLocks/>
          </p:cNvCxnSpPr>
          <p:nvPr/>
        </p:nvCxnSpPr>
        <p:spPr>
          <a:xfrm flipV="1">
            <a:off x="4710112" y="2838450"/>
            <a:ext cx="666750" cy="1"/>
          </a:xfrm>
          <a:prstGeom prst="line">
            <a:avLst/>
          </a:prstGeom>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4029212D-2CE6-43CD-9FAE-1EA6740ABEE0}"/>
              </a:ext>
            </a:extLst>
          </p:cNvPr>
          <p:cNvSpPr/>
          <p:nvPr/>
        </p:nvSpPr>
        <p:spPr>
          <a:xfrm>
            <a:off x="8439149" y="2533653"/>
            <a:ext cx="1809751" cy="87705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Fun</a:t>
            </a:r>
          </a:p>
        </p:txBody>
      </p:sp>
      <p:cxnSp>
        <p:nvCxnSpPr>
          <p:cNvPr id="46" name="Straight Connector 45">
            <a:extLst>
              <a:ext uri="{FF2B5EF4-FFF2-40B4-BE49-F238E27FC236}">
                <a16:creationId xmlns:a16="http://schemas.microsoft.com/office/drawing/2014/main" id="{A298B9F8-7F9B-421C-A602-EAEF0CB4E5F5}"/>
              </a:ext>
            </a:extLst>
          </p:cNvPr>
          <p:cNvCxnSpPr/>
          <p:nvPr/>
        </p:nvCxnSpPr>
        <p:spPr>
          <a:xfrm flipH="1" flipV="1">
            <a:off x="8153400" y="2038350"/>
            <a:ext cx="457200" cy="495303"/>
          </a:xfrm>
          <a:prstGeom prst="line">
            <a:avLst/>
          </a:prstGeom>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77BD49BA-9D0B-4936-91EF-17D0FDF517F3}"/>
              </a:ext>
            </a:extLst>
          </p:cNvPr>
          <p:cNvCxnSpPr/>
          <p:nvPr/>
        </p:nvCxnSpPr>
        <p:spPr>
          <a:xfrm flipV="1">
            <a:off x="10010775" y="1956816"/>
            <a:ext cx="559308" cy="576837"/>
          </a:xfrm>
          <a:prstGeom prst="line">
            <a:avLst/>
          </a:prstGeom>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EC04F043-21E1-4A0F-8FF3-A2CA57EC7033}"/>
              </a:ext>
            </a:extLst>
          </p:cNvPr>
          <p:cNvCxnSpPr>
            <a:cxnSpLocks/>
          </p:cNvCxnSpPr>
          <p:nvPr/>
        </p:nvCxnSpPr>
        <p:spPr>
          <a:xfrm flipH="1">
            <a:off x="7458075" y="2990850"/>
            <a:ext cx="838201"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AD972292-C0F1-42E3-8DE7-95A9B74294F8}"/>
              </a:ext>
            </a:extLst>
          </p:cNvPr>
          <p:cNvCxnSpPr/>
          <p:nvPr/>
        </p:nvCxnSpPr>
        <p:spPr>
          <a:xfrm>
            <a:off x="10391775" y="2990850"/>
            <a:ext cx="76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A74DA54F-8B81-4BC6-8E7C-B631F2F797B9}"/>
              </a:ext>
            </a:extLst>
          </p:cNvPr>
          <p:cNvCxnSpPr/>
          <p:nvPr/>
        </p:nvCxnSpPr>
        <p:spPr>
          <a:xfrm flipH="1">
            <a:off x="8439149" y="3571875"/>
            <a:ext cx="485776" cy="4572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D2D21488-EF1F-47F9-988E-20485FA07515}"/>
              </a:ext>
            </a:extLst>
          </p:cNvPr>
          <p:cNvCxnSpPr>
            <a:cxnSpLocks/>
          </p:cNvCxnSpPr>
          <p:nvPr/>
        </p:nvCxnSpPr>
        <p:spPr>
          <a:xfrm>
            <a:off x="9877425" y="3543300"/>
            <a:ext cx="628650" cy="55245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17036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DC7095-B04F-49A8-858E-EB1A01AB70D7}"/>
              </a:ext>
            </a:extLst>
          </p:cNvPr>
          <p:cNvSpPr>
            <a:spLocks noGrp="1"/>
          </p:cNvSpPr>
          <p:nvPr>
            <p:ph type="title"/>
          </p:nvPr>
        </p:nvSpPr>
        <p:spPr/>
        <p:txBody>
          <a:bodyPr/>
          <a:lstStyle/>
          <a:p>
            <a:r>
              <a:rPr lang="en-GB" dirty="0"/>
              <a:t>Preparing for the obstacles</a:t>
            </a:r>
          </a:p>
        </p:txBody>
      </p:sp>
      <p:pic>
        <p:nvPicPr>
          <p:cNvPr id="20" name="Content Placeholder 19">
            <a:extLst>
              <a:ext uri="{FF2B5EF4-FFF2-40B4-BE49-F238E27FC236}">
                <a16:creationId xmlns:a16="http://schemas.microsoft.com/office/drawing/2014/main" id="{9577D223-EE16-41EA-8CD2-A89F62EFB814}"/>
              </a:ext>
            </a:extLst>
          </p:cNvPr>
          <p:cNvPicPr>
            <a:picLocks noGrp="1" noChangeAspect="1"/>
          </p:cNvPicPr>
          <p:nvPr>
            <p:ph sz="quarter" idx="14"/>
          </p:nvPr>
        </p:nvPicPr>
        <p:blipFill>
          <a:blip r:embed="rId2">
            <a:extLst>
              <a:ext uri="{837473B0-CC2E-450A-ABE3-18F120FF3D39}">
                <a1611:picAttrSrcUrl xmlns:a1611="http://schemas.microsoft.com/office/drawing/2016/11/main" r:id="rId3"/>
              </a:ext>
            </a:extLst>
          </a:blip>
          <a:stretch>
            <a:fillRect/>
          </a:stretch>
        </p:blipFill>
        <p:spPr>
          <a:xfrm>
            <a:off x="2988417" y="2219325"/>
            <a:ext cx="6770790" cy="4572000"/>
          </a:xfrm>
        </p:spPr>
      </p:pic>
      <p:sp>
        <p:nvSpPr>
          <p:cNvPr id="5" name="Footer Placeholder 4">
            <a:extLst>
              <a:ext uri="{FF2B5EF4-FFF2-40B4-BE49-F238E27FC236}">
                <a16:creationId xmlns:a16="http://schemas.microsoft.com/office/drawing/2014/main" id="{6A33AF07-18D4-4D11-98CF-7B21FC7621CA}"/>
              </a:ext>
            </a:extLst>
          </p:cNvPr>
          <p:cNvSpPr>
            <a:spLocks noGrp="1"/>
          </p:cNvSpPr>
          <p:nvPr>
            <p:ph type="ftr" sz="quarter" idx="10"/>
          </p:nvPr>
        </p:nvSpPr>
        <p:spPr/>
        <p:txBody>
          <a:bodyPr/>
          <a:lstStyle/>
          <a:p>
            <a:r>
              <a:rPr lang="en-US" noProof="0"/>
              <a:t>FOOTER TITLE</a:t>
            </a:r>
          </a:p>
        </p:txBody>
      </p:sp>
      <p:sp>
        <p:nvSpPr>
          <p:cNvPr id="6" name="Slide Number Placeholder 5">
            <a:extLst>
              <a:ext uri="{FF2B5EF4-FFF2-40B4-BE49-F238E27FC236}">
                <a16:creationId xmlns:a16="http://schemas.microsoft.com/office/drawing/2014/main" id="{DD624B3E-63ED-44CE-9607-21AF3274FCC8}"/>
              </a:ext>
            </a:extLst>
          </p:cNvPr>
          <p:cNvSpPr>
            <a:spLocks noGrp="1"/>
          </p:cNvSpPr>
          <p:nvPr>
            <p:ph type="sldNum" sz="quarter" idx="11"/>
          </p:nvPr>
        </p:nvSpPr>
        <p:spPr/>
        <p:txBody>
          <a:bodyPr/>
          <a:lstStyle/>
          <a:p>
            <a:fld id="{B67B645E-C5E5-4727-B977-D372A0AA71D9}" type="slidenum">
              <a:rPr lang="en-US" smtClean="0"/>
              <a:pPr/>
              <a:t>22</a:t>
            </a:fld>
            <a:endParaRPr lang="en-US"/>
          </a:p>
        </p:txBody>
      </p:sp>
      <p:sp>
        <p:nvSpPr>
          <p:cNvPr id="21" name="TextBox 20">
            <a:extLst>
              <a:ext uri="{FF2B5EF4-FFF2-40B4-BE49-F238E27FC236}">
                <a16:creationId xmlns:a16="http://schemas.microsoft.com/office/drawing/2014/main" id="{CD51E529-DFE6-402C-975A-B49E183273CC}"/>
              </a:ext>
            </a:extLst>
          </p:cNvPr>
          <p:cNvSpPr txBox="1"/>
          <p:nvPr/>
        </p:nvSpPr>
        <p:spPr>
          <a:xfrm>
            <a:off x="5915026" y="1624512"/>
            <a:ext cx="1083944" cy="369332"/>
          </a:xfrm>
          <a:prstGeom prst="rect">
            <a:avLst/>
          </a:prstGeom>
          <a:noFill/>
        </p:spPr>
        <p:txBody>
          <a:bodyPr wrap="square" rtlCol="0">
            <a:spAutoFit/>
          </a:bodyPr>
          <a:lstStyle/>
          <a:p>
            <a:r>
              <a:rPr lang="en-GB" dirty="0"/>
              <a:t>GOAL</a:t>
            </a:r>
          </a:p>
        </p:txBody>
      </p:sp>
    </p:spTree>
    <p:extLst>
      <p:ext uri="{BB962C8B-B14F-4D97-AF65-F5344CB8AC3E}">
        <p14:creationId xmlns:p14="http://schemas.microsoft.com/office/powerpoint/2010/main" val="17863586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7904C0-72C2-44DE-8C51-7DD697B5209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8586B2C-DBBA-4120-8F86-09533DD9D3B5}"/>
              </a:ext>
            </a:extLst>
          </p:cNvPr>
          <p:cNvSpPr>
            <a:spLocks noGrp="1"/>
          </p:cNvSpPr>
          <p:nvPr>
            <p:ph sz="quarter" idx="13"/>
          </p:nvPr>
        </p:nvSpPr>
        <p:spPr/>
        <p:txBody>
          <a:bodyPr/>
          <a:lstStyle/>
          <a:p>
            <a:endParaRPr lang="en-GB"/>
          </a:p>
        </p:txBody>
      </p:sp>
      <p:sp>
        <p:nvSpPr>
          <p:cNvPr id="4" name="Content Placeholder 3">
            <a:extLst>
              <a:ext uri="{FF2B5EF4-FFF2-40B4-BE49-F238E27FC236}">
                <a16:creationId xmlns:a16="http://schemas.microsoft.com/office/drawing/2014/main" id="{9785A4D6-B80D-4F39-8EB7-74EB0EEE19B3}"/>
              </a:ext>
            </a:extLst>
          </p:cNvPr>
          <p:cNvSpPr>
            <a:spLocks noGrp="1"/>
          </p:cNvSpPr>
          <p:nvPr>
            <p:ph sz="quarter" idx="14"/>
          </p:nvPr>
        </p:nvSpPr>
        <p:spPr/>
        <p:txBody>
          <a:bodyPr/>
          <a:lstStyle/>
          <a:p>
            <a:endParaRPr lang="en-GB"/>
          </a:p>
        </p:txBody>
      </p:sp>
      <p:sp>
        <p:nvSpPr>
          <p:cNvPr id="5" name="Footer Placeholder 4">
            <a:extLst>
              <a:ext uri="{FF2B5EF4-FFF2-40B4-BE49-F238E27FC236}">
                <a16:creationId xmlns:a16="http://schemas.microsoft.com/office/drawing/2014/main" id="{FCE2F374-755E-429C-A1D5-412D61135978}"/>
              </a:ext>
            </a:extLst>
          </p:cNvPr>
          <p:cNvSpPr>
            <a:spLocks noGrp="1"/>
          </p:cNvSpPr>
          <p:nvPr>
            <p:ph type="ftr" sz="quarter" idx="10"/>
          </p:nvPr>
        </p:nvSpPr>
        <p:spPr/>
        <p:txBody>
          <a:bodyPr/>
          <a:lstStyle/>
          <a:p>
            <a:r>
              <a:rPr lang="en-US" noProof="0"/>
              <a:t>FOOTER TITLE</a:t>
            </a:r>
          </a:p>
        </p:txBody>
      </p:sp>
      <p:sp>
        <p:nvSpPr>
          <p:cNvPr id="6" name="Slide Number Placeholder 5">
            <a:extLst>
              <a:ext uri="{FF2B5EF4-FFF2-40B4-BE49-F238E27FC236}">
                <a16:creationId xmlns:a16="http://schemas.microsoft.com/office/drawing/2014/main" id="{9CB2A9C9-15C5-4F01-8946-24A9BA86C468}"/>
              </a:ext>
            </a:extLst>
          </p:cNvPr>
          <p:cNvSpPr>
            <a:spLocks noGrp="1"/>
          </p:cNvSpPr>
          <p:nvPr>
            <p:ph type="sldNum" sz="quarter" idx="11"/>
          </p:nvPr>
        </p:nvSpPr>
        <p:spPr/>
        <p:txBody>
          <a:bodyPr/>
          <a:lstStyle/>
          <a:p>
            <a:fld id="{B67B645E-C5E5-4727-B977-D372A0AA71D9}" type="slidenum">
              <a:rPr lang="en-US" smtClean="0"/>
              <a:pPr/>
              <a:t>23</a:t>
            </a:fld>
            <a:endParaRPr lang="en-US"/>
          </a:p>
        </p:txBody>
      </p:sp>
    </p:spTree>
    <p:extLst>
      <p:ext uri="{BB962C8B-B14F-4D97-AF65-F5344CB8AC3E}">
        <p14:creationId xmlns:p14="http://schemas.microsoft.com/office/powerpoint/2010/main" val="28802160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7EF29E-968D-4D02-8F1F-3B7E54E12418}"/>
              </a:ext>
            </a:extLst>
          </p:cNvPr>
          <p:cNvSpPr>
            <a:spLocks noGrp="1"/>
          </p:cNvSpPr>
          <p:nvPr>
            <p:ph type="title"/>
          </p:nvPr>
        </p:nvSpPr>
        <p:spPr/>
        <p:txBody>
          <a:bodyPr/>
          <a:lstStyle/>
          <a:p>
            <a:r>
              <a:rPr lang="en-GB" dirty="0"/>
              <a:t>Tapping into our executive function skills</a:t>
            </a:r>
          </a:p>
        </p:txBody>
      </p:sp>
      <p:sp>
        <p:nvSpPr>
          <p:cNvPr id="5" name="Footer Placeholder 4">
            <a:extLst>
              <a:ext uri="{FF2B5EF4-FFF2-40B4-BE49-F238E27FC236}">
                <a16:creationId xmlns:a16="http://schemas.microsoft.com/office/drawing/2014/main" id="{E41D49F1-D1A3-4667-93C7-E7F47A911B82}"/>
              </a:ext>
            </a:extLst>
          </p:cNvPr>
          <p:cNvSpPr>
            <a:spLocks noGrp="1"/>
          </p:cNvSpPr>
          <p:nvPr>
            <p:ph type="ftr" sz="quarter" idx="10"/>
          </p:nvPr>
        </p:nvSpPr>
        <p:spPr/>
        <p:txBody>
          <a:bodyPr/>
          <a:lstStyle/>
          <a:p>
            <a:r>
              <a:rPr lang="en-US" noProof="0"/>
              <a:t>FOOTER TITLE</a:t>
            </a:r>
          </a:p>
        </p:txBody>
      </p:sp>
      <p:sp>
        <p:nvSpPr>
          <p:cNvPr id="6" name="Slide Number Placeholder 5">
            <a:extLst>
              <a:ext uri="{FF2B5EF4-FFF2-40B4-BE49-F238E27FC236}">
                <a16:creationId xmlns:a16="http://schemas.microsoft.com/office/drawing/2014/main" id="{FFFBAA3C-4028-4C24-951C-0D2AEBECA38E}"/>
              </a:ext>
            </a:extLst>
          </p:cNvPr>
          <p:cNvSpPr>
            <a:spLocks noGrp="1"/>
          </p:cNvSpPr>
          <p:nvPr>
            <p:ph type="sldNum" sz="quarter" idx="11"/>
          </p:nvPr>
        </p:nvSpPr>
        <p:spPr/>
        <p:txBody>
          <a:bodyPr/>
          <a:lstStyle/>
          <a:p>
            <a:fld id="{B67B645E-C5E5-4727-B977-D372A0AA71D9}" type="slidenum">
              <a:rPr lang="en-US" smtClean="0"/>
              <a:pPr/>
              <a:t>24</a:t>
            </a:fld>
            <a:endParaRPr lang="en-US"/>
          </a:p>
        </p:txBody>
      </p:sp>
      <p:pic>
        <p:nvPicPr>
          <p:cNvPr id="4" name="Picture 3">
            <a:extLst>
              <a:ext uri="{FF2B5EF4-FFF2-40B4-BE49-F238E27FC236}">
                <a16:creationId xmlns:a16="http://schemas.microsoft.com/office/drawing/2014/main" id="{36545E8E-0578-4422-B4B6-6F4FBCF9C11E}"/>
              </a:ext>
            </a:extLst>
          </p:cNvPr>
          <p:cNvPicPr>
            <a:picLocks noChangeAspect="1"/>
          </p:cNvPicPr>
          <p:nvPr/>
        </p:nvPicPr>
        <p:blipFill>
          <a:blip r:embed="rId2"/>
          <a:stretch>
            <a:fillRect/>
          </a:stretch>
        </p:blipFill>
        <p:spPr>
          <a:xfrm>
            <a:off x="841248" y="1905000"/>
            <a:ext cx="9015211" cy="3352800"/>
          </a:xfrm>
          <a:prstGeom prst="rect">
            <a:avLst/>
          </a:prstGeom>
        </p:spPr>
      </p:pic>
    </p:spTree>
    <p:extLst>
      <p:ext uri="{BB962C8B-B14F-4D97-AF65-F5344CB8AC3E}">
        <p14:creationId xmlns:p14="http://schemas.microsoft.com/office/powerpoint/2010/main" val="2064541198"/>
      </p:ext>
    </p:extLst>
  </p:cSld>
  <p:clrMapOvr>
    <a:masterClrMapping/>
  </p:clrMapOvr>
</p:sld>
</file>

<file path=ppt/theme/theme1.xml><?xml version="1.0" encoding="utf-8"?>
<a:theme xmlns:a="http://schemas.openxmlformats.org/drawingml/2006/main" name="AccentBoxVTI">
  <a:themeElements>
    <a:clrScheme name="AccentBoxVTI">
      <a:dk1>
        <a:srgbClr val="000000"/>
      </a:dk1>
      <a:lt1>
        <a:sysClr val="window" lastClr="FFFFFF"/>
      </a:lt1>
      <a:dk2>
        <a:srgbClr val="262626"/>
      </a:dk2>
      <a:lt2>
        <a:srgbClr val="FFFFFF"/>
      </a:lt2>
      <a:accent1>
        <a:srgbClr val="F5A700"/>
      </a:accent1>
      <a:accent2>
        <a:srgbClr val="00A5AB"/>
      </a:accent2>
      <a:accent3>
        <a:srgbClr val="09963B"/>
      </a:accent3>
      <a:accent4>
        <a:srgbClr val="E64823"/>
      </a:accent4>
      <a:accent5>
        <a:srgbClr val="9C6A6A"/>
      </a:accent5>
      <a:accent6>
        <a:srgbClr val="824F8C"/>
      </a:accent6>
      <a:hlink>
        <a:srgbClr val="2998E3"/>
      </a:hlink>
      <a:folHlink>
        <a:srgbClr val="7F723D"/>
      </a:folHlink>
    </a:clrScheme>
    <a:fontScheme name="AccentBoxVTI">
      <a:majorFont>
        <a:latin typeface="Avenir Next LT Pro"/>
        <a:ea typeface=""/>
        <a:cs typeface=""/>
      </a:majorFont>
      <a:minorFont>
        <a:latin typeface="Avenir Next LT Pro"/>
        <a:ea typeface=""/>
        <a:cs typeface=""/>
      </a:minorFont>
    </a:fontScheme>
    <a:fmtScheme name="AccentBoxVTI">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centBoxVTI" id="{F4FE582F-5DDE-4E50-A331-B77FB79D7361}" vid="{42624B42-66F4-4B9A-A3DB-EB561F16279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9" ma:contentTypeDescription="Create a new document." ma:contentTypeScope="" ma:versionID="6a914531ae0f23be31da2eba1f3b42a9">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ae00154c9e66547f022c4923f88826d6"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hidden="true"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hidden="tru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hidden="true" ma:internalName="Background" ma:readOnly="false">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documentManagement>
</p:properties>
</file>

<file path=customXml/itemProps1.xml><?xml version="1.0" encoding="utf-8"?>
<ds:datastoreItem xmlns:ds="http://schemas.openxmlformats.org/officeDocument/2006/customXml" ds:itemID="{55E72E99-0076-433E-AD3A-575A11FAB73D}">
  <ds:schemaRefs>
    <ds:schemaRef ds:uri="http://schemas.microsoft.com/sharepoint/v3/contenttype/forms"/>
  </ds:schemaRefs>
</ds:datastoreItem>
</file>

<file path=customXml/itemProps2.xml><?xml version="1.0" encoding="utf-8"?>
<ds:datastoreItem xmlns:ds="http://schemas.openxmlformats.org/officeDocument/2006/customXml" ds:itemID="{146EB691-4DD5-4558-B7D1-3EA8CC81E288}">
  <ds:schemaRefs>
    <ds:schemaRef ds:uri="16c05727-aa75-4e4a-9b5f-8a80a1165891"/>
    <ds:schemaRef ds:uri="230e9df3-be65-4c73-a93b-d1236ebd677e"/>
    <ds:schemaRef ds:uri="71af3243-3dd4-4a8d-8c0d-dd76da1f02a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7B247F30-5811-40C0-99EC-CF53200590BE}">
  <ds:schemaRefs>
    <ds:schemaRef ds:uri="230e9df3-be65-4c73-a93b-d1236ebd677e"/>
    <ds:schemaRef ds:uri="71af3243-3dd4-4a8d-8c0d-dd76da1f02a5"/>
    <ds:schemaRef ds:uri="http://schemas.microsoft.com/office/2006/metadata/properties"/>
    <ds:schemaRef ds:uri="http://schemas.microsoft.com/office/infopath/2007/PartnerControls"/>
    <ds:schemaRef ds:uri="http://schemas.microsoft.com/sharepoint/v3"/>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Facet</Template>
  <TotalTime>659</TotalTime>
  <Words>811</Words>
  <Application>Microsoft Office PowerPoint</Application>
  <PresentationFormat>Widescreen</PresentationFormat>
  <Paragraphs>120</Paragraphs>
  <Slides>24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24</vt:i4>
      </vt:variant>
    </vt:vector>
  </HeadingPairs>
  <TitlesOfParts>
    <vt:vector size="32" baseType="lpstr">
      <vt:lpstr>Arial</vt:lpstr>
      <vt:lpstr>Avenir Next LT Pro</vt:lpstr>
      <vt:lpstr>Calibri</vt:lpstr>
      <vt:lpstr>Google Sans</vt:lpstr>
      <vt:lpstr>Lato</vt:lpstr>
      <vt:lpstr>Poppins</vt:lpstr>
      <vt:lpstr>Twinkl Cursive Looped</vt:lpstr>
      <vt:lpstr>AccentBoxVTI</vt:lpstr>
      <vt:lpstr>Building Resilience &amp; Independence </vt:lpstr>
      <vt:lpstr>Why Routines are Important </vt:lpstr>
      <vt:lpstr>Why Routines Matter: </vt:lpstr>
      <vt:lpstr>Benefits of Building Independence in Children:  </vt:lpstr>
      <vt:lpstr>Key Areas to Establish Routines: </vt:lpstr>
      <vt:lpstr>How to Establish a Routine – KEY TIPS </vt:lpstr>
      <vt:lpstr>Brain Fit – Our 5c needs</vt:lpstr>
      <vt:lpstr>Brain Fit – Our 5c needs</vt:lpstr>
      <vt:lpstr>PATHWAY TO INDEPENDENCE:</vt:lpstr>
      <vt:lpstr>PowerPoint Presentation</vt:lpstr>
      <vt:lpstr>PowerPoint Presentation</vt:lpstr>
      <vt:lpstr> </vt:lpstr>
      <vt:lpstr>PowerPoint Presentation</vt:lpstr>
      <vt:lpstr>PowerPoint Presentation</vt:lpstr>
      <vt:lpstr>PowerPoint Presentation</vt:lpstr>
      <vt:lpstr>PowerPoint Presentation</vt:lpstr>
      <vt:lpstr>PowerPoint Presentation</vt:lpstr>
      <vt:lpstr>Benefit of setting Goals</vt:lpstr>
      <vt:lpstr>How this fits in with our 5c needs</vt:lpstr>
      <vt:lpstr>Congratulations</vt:lpstr>
      <vt:lpstr>Ideas to set our Goals/possible topics</vt:lpstr>
      <vt:lpstr>Preparing for the obstacles</vt:lpstr>
      <vt:lpstr>PowerPoint Presentation</vt:lpstr>
      <vt:lpstr>Tapping into our executive function skills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Doodling</dc:title>
  <dc:creator>Michelle Brightwell</dc:creator>
  <cp:lastModifiedBy>Emma-Jane Brightwell</cp:lastModifiedBy>
  <cp:revision>53</cp:revision>
  <dcterms:created xsi:type="dcterms:W3CDTF">2025-01-06T10:52:41Z</dcterms:created>
  <dcterms:modified xsi:type="dcterms:W3CDTF">2025-09-08T15:10:32Z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