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62" r:id="rId6"/>
    <p:sldId id="260" r:id="rId7"/>
    <p:sldId id="263" r:id="rId8"/>
    <p:sldId id="261" r:id="rId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HELLE BRIGHTWELL" initials="MB" lastIdx="2" clrIdx="0">
    <p:extLst>
      <p:ext uri="{19B8F6BF-5375-455C-9EA6-DF929625EA0E}">
        <p15:presenceInfo xmlns:p15="http://schemas.microsoft.com/office/powerpoint/2012/main" userId="MICHELLE BRIGHTW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751" autoAdjust="0"/>
    <p:restoredTop sz="94660"/>
  </p:normalViewPr>
  <p:slideViewPr>
    <p:cSldViewPr snapToGrid="0">
      <p:cViewPr varScale="1">
        <p:scale>
          <a:sx n="82" d="100"/>
          <a:sy n="82" d="100"/>
        </p:scale>
        <p:origin x="120" y="8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3C8BD85-B716-4507-8EB8-86ACC107E58A}"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974914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C8BD85-B716-4507-8EB8-86ACC107E58A}"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3614161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3C8BD85-B716-4507-8EB8-86ACC107E58A}"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3148285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3C8BD85-B716-4507-8EB8-86ACC107E58A}" type="datetimeFigureOut">
              <a:rPr lang="en-GB" smtClean="0"/>
              <a:t>08/06/2023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883198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3C8BD85-B716-4507-8EB8-86ACC107E58A}" type="datetimeFigureOut">
              <a:rPr lang="en-GB" smtClean="0"/>
              <a:t>08/06/2023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3902997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3C8BD85-B716-4507-8EB8-86ACC107E58A}" type="datetimeFigureOut">
              <a:rPr lang="en-GB" smtClean="0"/>
              <a:t>08/06/2023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2611967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C8BD85-B716-4507-8EB8-86ACC107E58A}" type="datetimeFigureOut">
              <a:rPr lang="en-GB" smtClean="0"/>
              <a:t>08/06/2023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3038775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3C8BD85-B716-4507-8EB8-86ACC107E58A}" type="datetimeFigureOut">
              <a:rPr lang="en-GB" smtClean="0"/>
              <a:t>08/06/2023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3917565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3C8BD85-B716-4507-8EB8-86ACC107E58A}" type="datetimeFigureOut">
              <a:rPr lang="en-GB" smtClean="0"/>
              <a:t>08/06/2023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929784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3C8BD85-B716-4507-8EB8-86ACC107E58A}"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3902155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3C8BD85-B716-4507-8EB8-86ACC107E58A}"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FAD734-3504-4AA4-8BAE-DE1ACA4D597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958051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3C8BD85-B716-4507-8EB8-86ACC107E58A}"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6149886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3C8BD85-B716-4507-8EB8-86ACC107E58A}"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FAD734-3504-4AA4-8BAE-DE1ACA4D597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689953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3C8BD85-B716-4507-8EB8-86ACC107E58A}"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37228128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C8BD85-B716-4507-8EB8-86ACC107E58A}"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42230788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C8BD85-B716-4507-8EB8-86ACC107E58A}" type="datetimeFigureOut">
              <a:rPr lang="en-GB" smtClean="0"/>
              <a:t>08/06/2023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FAD734-3504-4AA4-8BAE-DE1ACA4D5978}" type="slidenum">
              <a:rPr lang="en-GB" smtClean="0"/>
              <a:t>‹#›</a:t>
            </a:fld>
            <a:endParaRPr lang="en-GB"/>
          </a:p>
        </p:txBody>
      </p:sp>
    </p:spTree>
    <p:extLst>
      <p:ext uri="{BB962C8B-B14F-4D97-AF65-F5344CB8AC3E}">
        <p14:creationId xmlns:p14="http://schemas.microsoft.com/office/powerpoint/2010/main" val="3416623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3C8BD85-B716-4507-8EB8-86ACC107E58A}" type="datetimeFigureOut">
              <a:rPr lang="en-GB" smtClean="0"/>
              <a:t>08/06/2023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CFAD734-3504-4AA4-8BAE-DE1ACA4D5978}" type="slidenum">
              <a:rPr lang="en-GB" smtClean="0"/>
              <a:t>‹#›</a:t>
            </a:fld>
            <a:endParaRPr lang="en-GB"/>
          </a:p>
        </p:txBody>
      </p:sp>
    </p:spTree>
    <p:extLst>
      <p:ext uri="{BB962C8B-B14F-4D97-AF65-F5344CB8AC3E}">
        <p14:creationId xmlns:p14="http://schemas.microsoft.com/office/powerpoint/2010/main" val="22195318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6770" y="203200"/>
            <a:ext cx="8229600" cy="1414585"/>
          </a:xfrm>
        </p:spPr>
        <p:txBody>
          <a:bodyPr>
            <a:normAutofit/>
          </a:bodyPr>
          <a:lstStyle/>
          <a:p>
            <a:r>
              <a:rPr lang="en-GB" sz="8000" dirty="0" smtClean="0">
                <a:solidFill>
                  <a:srgbClr val="00B050"/>
                </a:solidFill>
              </a:rPr>
              <a:t>Healthy Habits</a:t>
            </a:r>
            <a:endParaRPr lang="en-GB" sz="8000" dirty="0">
              <a:solidFill>
                <a:srgbClr val="00B050"/>
              </a:solidFill>
            </a:endParaRPr>
          </a:p>
        </p:txBody>
      </p:sp>
      <p:pic>
        <p:nvPicPr>
          <p:cNvPr id="5" name="Picture 4" descr="HÀBITS DE VIDA SALUDABLES – HÀBITS SALUDABLES A LA NOSTRA ESCOL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3230" y="1813169"/>
            <a:ext cx="9534769" cy="4970584"/>
          </a:xfrm>
          <a:prstGeom prst="rect">
            <a:avLst/>
          </a:prstGeom>
        </p:spPr>
      </p:pic>
    </p:spTree>
    <p:extLst>
      <p:ext uri="{BB962C8B-B14F-4D97-AF65-F5344CB8AC3E}">
        <p14:creationId xmlns:p14="http://schemas.microsoft.com/office/powerpoint/2010/main" val="22044992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is a Habit?</a:t>
            </a:r>
            <a:endParaRPr lang="en-GB" dirty="0"/>
          </a:p>
        </p:txBody>
      </p:sp>
      <p:sp>
        <p:nvSpPr>
          <p:cNvPr id="3" name="Content Placeholder 2"/>
          <p:cNvSpPr>
            <a:spLocks noGrp="1"/>
          </p:cNvSpPr>
          <p:nvPr>
            <p:ph idx="1"/>
          </p:nvPr>
        </p:nvSpPr>
        <p:spPr/>
        <p:txBody>
          <a:bodyPr/>
          <a:lstStyle/>
          <a:p>
            <a:r>
              <a:rPr lang="en-GB" dirty="0" smtClean="0"/>
              <a:t>A Habit is something we do regularly or repeatedly without even thinking about it.   Its like a routine or a behaviour that we have learned and it becomes a natural part of our lives.</a:t>
            </a:r>
          </a:p>
          <a:p>
            <a:r>
              <a:rPr lang="en-GB" dirty="0" smtClean="0"/>
              <a:t>Habits can be both good and </a:t>
            </a:r>
            <a:r>
              <a:rPr lang="en-GB" dirty="0" smtClean="0"/>
              <a:t>bad</a:t>
            </a:r>
            <a:endParaRPr lang="en-GB" dirty="0" smtClean="0"/>
          </a:p>
          <a:p>
            <a:r>
              <a:rPr lang="en-GB" dirty="0" smtClean="0"/>
              <a:t>For example, you brush your teeth every morning and before </a:t>
            </a:r>
            <a:r>
              <a:rPr lang="en-GB" dirty="0" smtClean="0"/>
              <a:t>bed</a:t>
            </a:r>
          </a:p>
          <a:p>
            <a:pPr marL="0" indent="0">
              <a:buNone/>
            </a:pPr>
            <a:endParaRPr lang="en-GB" dirty="0"/>
          </a:p>
          <a:p>
            <a:r>
              <a:rPr lang="en-GB" dirty="0" smtClean="0"/>
              <a:t>On the other hand, lets say you have a habit of biting nails</a:t>
            </a:r>
          </a:p>
        </p:txBody>
      </p:sp>
      <p:pic>
        <p:nvPicPr>
          <p:cNvPr id="4" name="Picture 3" descr="Woman Brushing Teeth Free Stock Photo - Public Domain Picture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24725" y="4657725"/>
            <a:ext cx="2200274" cy="2200274"/>
          </a:xfrm>
          <a:prstGeom prst="rect">
            <a:avLst/>
          </a:prstGeom>
        </p:spPr>
      </p:pic>
      <p:pic>
        <p:nvPicPr>
          <p:cNvPr id="1026" name="Picture 2" descr="5 Tips on How To Stop Nail Biting – Cleveland Clinic"/>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V="1">
            <a:off x="790574" y="4832542"/>
            <a:ext cx="2926081" cy="2025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2340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328247"/>
            <a:ext cx="8596668" cy="5713116"/>
          </a:xfrm>
        </p:spPr>
        <p:txBody>
          <a:bodyPr/>
          <a:lstStyle/>
          <a:p>
            <a:r>
              <a:rPr lang="en-GB" dirty="0" smtClean="0"/>
              <a:t>Habits can be formed through repetition and practice.  When we do something over and over again, our brain gets used to it and it becomes a habit.  That’s why its important to be mindful of the things we do regularly because they can shape our habits.</a:t>
            </a:r>
          </a:p>
          <a:p>
            <a:r>
              <a:rPr lang="en-GB" dirty="0" smtClean="0"/>
              <a:t>Its important to develop good habits because they can help us in many ways.</a:t>
            </a:r>
          </a:p>
          <a:p>
            <a:r>
              <a:rPr lang="en-GB" dirty="0" smtClean="0"/>
              <a:t>Good habits like eating healthy food, exercising regularly and being kind to others has huge positive effects on us.</a:t>
            </a:r>
          </a:p>
          <a:p>
            <a:endParaRPr lang="en-GB" dirty="0"/>
          </a:p>
          <a:p>
            <a:endParaRPr lang="en-GB" dirty="0"/>
          </a:p>
        </p:txBody>
      </p:sp>
      <p:pic>
        <p:nvPicPr>
          <p:cNvPr id="4" name="Picture 3" descr="Habits - Pebble Timeline app – Stephen's Thought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6086" y="2594255"/>
            <a:ext cx="5124938" cy="2100385"/>
          </a:xfrm>
          <a:prstGeom prst="rect">
            <a:avLst/>
          </a:prstGeom>
        </p:spPr>
      </p:pic>
      <p:pic>
        <p:nvPicPr>
          <p:cNvPr id="2050" name="Picture 2" descr="Healthy Habits - Primer on Habit Form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954" y="4311522"/>
            <a:ext cx="6081221" cy="2869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77023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6167" y="1339851"/>
            <a:ext cx="8461202" cy="5912703"/>
          </a:xfrm>
        </p:spPr>
        <p:txBody>
          <a:bodyPr>
            <a:normAutofit/>
          </a:bodyPr>
          <a:lstStyle/>
          <a:p>
            <a:r>
              <a:rPr lang="en-GB" b="1" dirty="0" smtClean="0"/>
              <a:t>Why are healthy habits important</a:t>
            </a:r>
          </a:p>
          <a:p>
            <a:endParaRPr lang="en-GB" dirty="0" smtClean="0"/>
          </a:p>
          <a:p>
            <a:r>
              <a:rPr lang="en-GB" dirty="0" smtClean="0"/>
              <a:t>Strong </a:t>
            </a:r>
            <a:r>
              <a:rPr lang="en-GB" dirty="0" smtClean="0"/>
              <a:t>and Healthy body: </a:t>
            </a:r>
            <a:endParaRPr lang="en-GB" dirty="0" smtClean="0"/>
          </a:p>
          <a:p>
            <a:endParaRPr lang="en-GB" dirty="0" smtClean="0"/>
          </a:p>
          <a:p>
            <a:r>
              <a:rPr lang="en-GB" dirty="0" smtClean="0"/>
              <a:t>Feeling </a:t>
            </a:r>
            <a:r>
              <a:rPr lang="en-GB" dirty="0" smtClean="0"/>
              <a:t>Happy: </a:t>
            </a:r>
            <a:endParaRPr lang="en-GB" dirty="0" smtClean="0"/>
          </a:p>
          <a:p>
            <a:endParaRPr lang="en-GB" dirty="0" smtClean="0"/>
          </a:p>
          <a:p>
            <a:r>
              <a:rPr lang="en-GB" dirty="0" smtClean="0"/>
              <a:t>Better </a:t>
            </a:r>
            <a:r>
              <a:rPr lang="en-GB" dirty="0" smtClean="0"/>
              <a:t>Focus and Learning: </a:t>
            </a:r>
            <a:endParaRPr lang="en-GB" dirty="0" smtClean="0"/>
          </a:p>
          <a:p>
            <a:endParaRPr lang="en-GB" dirty="0" smtClean="0"/>
          </a:p>
          <a:p>
            <a:r>
              <a:rPr lang="en-GB" dirty="0" smtClean="0"/>
              <a:t>Staying </a:t>
            </a:r>
            <a:r>
              <a:rPr lang="en-GB" dirty="0" smtClean="0"/>
              <a:t>Illness-Free: </a:t>
            </a:r>
            <a:endParaRPr lang="en-GB" dirty="0" smtClean="0"/>
          </a:p>
          <a:p>
            <a:endParaRPr lang="en-GB" dirty="0"/>
          </a:p>
          <a:p>
            <a:r>
              <a:rPr lang="en-GB" dirty="0" smtClean="0"/>
              <a:t>Setting </a:t>
            </a:r>
            <a:r>
              <a:rPr lang="en-GB" dirty="0" smtClean="0"/>
              <a:t>a Good Example</a:t>
            </a:r>
            <a:r>
              <a:rPr lang="en-GB" dirty="0" smtClean="0"/>
              <a:t>:</a:t>
            </a:r>
          </a:p>
          <a:p>
            <a:endParaRPr lang="en-GB" dirty="0"/>
          </a:p>
        </p:txBody>
      </p:sp>
      <p:sp>
        <p:nvSpPr>
          <p:cNvPr id="2" name="AutoShape 2" descr="Colorful fruits and vegetables"/>
          <p:cNvSpPr>
            <a:spLocks noChangeAspect="1" noChangeArrowheads="1"/>
          </p:cNvSpPr>
          <p:nvPr/>
        </p:nvSpPr>
        <p:spPr bwMode="auto">
          <a:xfrm>
            <a:off x="250825" y="-15240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2" name="Picture 10" descr="Strong Child Vector Art, Icons, and Graphics for Free Downlo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3689" y="387351"/>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6" descr="\\sch2267\dfs$\staffhomes\michelle.brightwell\documents\Downloads\223433-hormones.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8" descr="\\sch2267\dfs$\staffhomes\michelle.brightwell\documents\Downloads\223433-hormones.web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p:cNvPicPr>
            <a:picLocks noChangeAspect="1"/>
          </p:cNvPicPr>
          <p:nvPr/>
        </p:nvPicPr>
        <p:blipFill>
          <a:blip r:embed="rId3"/>
          <a:stretch>
            <a:fillRect/>
          </a:stretch>
        </p:blipFill>
        <p:spPr>
          <a:xfrm>
            <a:off x="8112303" y="1000199"/>
            <a:ext cx="3248024" cy="1948814"/>
          </a:xfrm>
          <a:prstGeom prst="rect">
            <a:avLst/>
          </a:prstGeom>
        </p:spPr>
      </p:pic>
      <p:pic>
        <p:nvPicPr>
          <p:cNvPr id="12" name="Picture 11"/>
          <p:cNvPicPr>
            <a:picLocks noChangeAspect="1"/>
          </p:cNvPicPr>
          <p:nvPr/>
        </p:nvPicPr>
        <p:blipFill>
          <a:blip r:embed="rId4"/>
          <a:stretch>
            <a:fillRect/>
          </a:stretch>
        </p:blipFill>
        <p:spPr>
          <a:xfrm>
            <a:off x="4411174" y="2081505"/>
            <a:ext cx="3470030" cy="1735015"/>
          </a:xfrm>
          <a:prstGeom prst="rect">
            <a:avLst/>
          </a:prstGeom>
        </p:spPr>
      </p:pic>
      <p:pic>
        <p:nvPicPr>
          <p:cNvPr id="13" name="Picture 12"/>
          <p:cNvPicPr>
            <a:picLocks noChangeAspect="1"/>
          </p:cNvPicPr>
          <p:nvPr/>
        </p:nvPicPr>
        <p:blipFill>
          <a:blip r:embed="rId5"/>
          <a:stretch>
            <a:fillRect/>
          </a:stretch>
        </p:blipFill>
        <p:spPr>
          <a:xfrm>
            <a:off x="8112304" y="3076960"/>
            <a:ext cx="3248024" cy="2016063"/>
          </a:xfrm>
          <a:prstGeom prst="rect">
            <a:avLst/>
          </a:prstGeom>
        </p:spPr>
      </p:pic>
      <p:pic>
        <p:nvPicPr>
          <p:cNvPr id="14" name="Picture 13"/>
          <p:cNvPicPr>
            <a:picLocks noChangeAspect="1"/>
          </p:cNvPicPr>
          <p:nvPr/>
        </p:nvPicPr>
        <p:blipFill>
          <a:blip r:embed="rId6"/>
          <a:stretch>
            <a:fillRect/>
          </a:stretch>
        </p:blipFill>
        <p:spPr>
          <a:xfrm>
            <a:off x="4811093" y="4156172"/>
            <a:ext cx="3160599" cy="2367576"/>
          </a:xfrm>
          <a:prstGeom prst="rect">
            <a:avLst/>
          </a:prstGeom>
        </p:spPr>
      </p:pic>
    </p:spTree>
    <p:extLst>
      <p:ext uri="{BB962C8B-B14F-4D97-AF65-F5344CB8AC3E}">
        <p14:creationId xmlns:p14="http://schemas.microsoft.com/office/powerpoint/2010/main" val="4274121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14"/>
                                        </p:tgtEl>
                                      </p:cBhvr>
                                    </p:animEffect>
                                    <p:animScale>
                                      <p:cBhvr>
                                        <p:cTn id="7" dur="250" autoRev="1" fill="hold"/>
                                        <p:tgtEl>
                                          <p:spTgt spid="14"/>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7200" dirty="0" smtClean="0"/>
              <a:t>Healthy Habits</a:t>
            </a:r>
            <a:endParaRPr lang="en-GB" sz="7200" dirty="0"/>
          </a:p>
        </p:txBody>
      </p:sp>
      <p:pic>
        <p:nvPicPr>
          <p:cNvPr id="4" name="Content Placeholder 3" descr="‎When you help someone, you make them feel good, but you make yourself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35300" y="2160588"/>
            <a:ext cx="3881437" cy="3881437"/>
          </a:xfrm>
        </p:spPr>
      </p:pic>
      <p:pic>
        <p:nvPicPr>
          <p:cNvPr id="5" name="Picture 4" descr="Alimentación saludable en la infancia- Bionutrición Ortomolecular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906" y="4551680"/>
            <a:ext cx="2885393" cy="1979739"/>
          </a:xfrm>
          <a:prstGeom prst="rect">
            <a:avLst/>
          </a:prstGeom>
        </p:spPr>
      </p:pic>
      <p:pic>
        <p:nvPicPr>
          <p:cNvPr id="6" name="Picture 5" descr="Children exercising is a necessity for development, but there are limit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16737" y="2065242"/>
            <a:ext cx="4133088" cy="2036064"/>
          </a:xfrm>
          <a:prstGeom prst="rect">
            <a:avLst/>
          </a:prstGeom>
        </p:spPr>
      </p:pic>
      <p:pic>
        <p:nvPicPr>
          <p:cNvPr id="9" name="Picture 8" descr="Cute and Lovely Baby Pictures Free Download - Duul Wallpap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16736" y="3976424"/>
            <a:ext cx="4096674" cy="2732449"/>
          </a:xfrm>
          <a:prstGeom prst="rect">
            <a:avLst/>
          </a:prstGeom>
        </p:spPr>
      </p:pic>
    </p:spTree>
    <p:extLst>
      <p:ext uri="{BB962C8B-B14F-4D97-AF65-F5344CB8AC3E}">
        <p14:creationId xmlns:p14="http://schemas.microsoft.com/office/powerpoint/2010/main" val="4902096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How we build Healthy Habits</a:t>
            </a:r>
            <a:endParaRPr lang="en-GB" dirty="0"/>
          </a:p>
        </p:txBody>
      </p:sp>
      <p:sp>
        <p:nvSpPr>
          <p:cNvPr id="3" name="Content Placeholder 2"/>
          <p:cNvSpPr>
            <a:spLocks noGrp="1"/>
          </p:cNvSpPr>
          <p:nvPr>
            <p:ph idx="1"/>
          </p:nvPr>
        </p:nvSpPr>
        <p:spPr>
          <a:xfrm>
            <a:off x="581025" y="1304925"/>
            <a:ext cx="8692977" cy="5553075"/>
          </a:xfrm>
        </p:spPr>
        <p:txBody>
          <a:bodyPr>
            <a:normAutofit/>
          </a:bodyPr>
          <a:lstStyle/>
          <a:p>
            <a:r>
              <a:rPr lang="en-GB" dirty="0" smtClean="0"/>
              <a:t>Set Goals</a:t>
            </a:r>
            <a:r>
              <a:rPr lang="en-GB" dirty="0" smtClean="0"/>
              <a:t>:</a:t>
            </a:r>
            <a:endParaRPr lang="en-GB" dirty="0" smtClean="0"/>
          </a:p>
          <a:p>
            <a:endParaRPr lang="en-GB" dirty="0" smtClean="0"/>
          </a:p>
          <a:p>
            <a:r>
              <a:rPr lang="en-GB" dirty="0" smtClean="0"/>
              <a:t>Plan </a:t>
            </a:r>
            <a:r>
              <a:rPr lang="en-GB" dirty="0" smtClean="0"/>
              <a:t>and prepare</a:t>
            </a:r>
            <a:r>
              <a:rPr lang="en-GB" dirty="0" smtClean="0"/>
              <a:t>:</a:t>
            </a:r>
            <a:endParaRPr lang="en-GB" dirty="0" smtClean="0"/>
          </a:p>
          <a:p>
            <a:endParaRPr lang="en-GB" dirty="0" smtClean="0"/>
          </a:p>
          <a:p>
            <a:r>
              <a:rPr lang="en-GB" dirty="0" smtClean="0"/>
              <a:t>Make </a:t>
            </a:r>
            <a:r>
              <a:rPr lang="en-GB" dirty="0" smtClean="0"/>
              <a:t>it Fun: </a:t>
            </a:r>
            <a:endParaRPr lang="en-GB" dirty="0" smtClean="0"/>
          </a:p>
          <a:p>
            <a:endParaRPr lang="en-GB" dirty="0" smtClean="0"/>
          </a:p>
          <a:p>
            <a:r>
              <a:rPr lang="en-GB" dirty="0" smtClean="0"/>
              <a:t>Involve </a:t>
            </a:r>
            <a:r>
              <a:rPr lang="en-GB" dirty="0" smtClean="0"/>
              <a:t>Friends and Family: </a:t>
            </a:r>
            <a:endParaRPr lang="en-GB" dirty="0" smtClean="0"/>
          </a:p>
          <a:p>
            <a:endParaRPr lang="en-GB" dirty="0" smtClean="0"/>
          </a:p>
          <a:p>
            <a:r>
              <a:rPr lang="en-GB" dirty="0" smtClean="0"/>
              <a:t>Be </a:t>
            </a:r>
            <a:r>
              <a:rPr lang="en-GB" dirty="0" smtClean="0"/>
              <a:t>Mindful: </a:t>
            </a:r>
            <a:endParaRPr lang="en-GB" dirty="0" smtClean="0"/>
          </a:p>
          <a:p>
            <a:endParaRPr lang="en-GB" dirty="0" smtClean="0"/>
          </a:p>
          <a:p>
            <a:r>
              <a:rPr lang="en-GB" dirty="0" smtClean="0"/>
              <a:t>Celebrate </a:t>
            </a:r>
            <a:r>
              <a:rPr lang="en-GB" dirty="0" smtClean="0"/>
              <a:t>Progress</a:t>
            </a:r>
            <a:r>
              <a:rPr lang="en-GB" dirty="0" smtClean="0"/>
              <a:t>:</a:t>
            </a:r>
            <a:endParaRPr lang="en-GB" dirty="0" smtClean="0"/>
          </a:p>
          <a:p>
            <a:pPr marL="0" indent="0">
              <a:buNone/>
            </a:pPr>
            <a:endParaRPr lang="en-GB" dirty="0" smtClean="0"/>
          </a:p>
        </p:txBody>
      </p:sp>
    </p:spTree>
    <p:extLst>
      <p:ext uri="{BB962C8B-B14F-4D97-AF65-F5344CB8AC3E}">
        <p14:creationId xmlns:p14="http://schemas.microsoft.com/office/powerpoint/2010/main" val="38877820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887" y="443346"/>
            <a:ext cx="8596668" cy="1320800"/>
          </a:xfrm>
        </p:spPr>
        <p:txBody>
          <a:bodyPr/>
          <a:lstStyle/>
          <a:p>
            <a:pPr algn="ctr"/>
            <a:r>
              <a:rPr lang="en-GB" dirty="0" smtClean="0"/>
              <a:t>How do we support Healthy Habits in school?</a:t>
            </a:r>
            <a:endParaRPr lang="en-GB" dirty="0"/>
          </a:p>
        </p:txBody>
      </p:sp>
      <p:sp>
        <p:nvSpPr>
          <p:cNvPr id="3" name="Content Placeholder 2"/>
          <p:cNvSpPr>
            <a:spLocks noGrp="1"/>
          </p:cNvSpPr>
          <p:nvPr>
            <p:ph idx="1"/>
          </p:nvPr>
        </p:nvSpPr>
        <p:spPr/>
        <p:txBody>
          <a:bodyPr/>
          <a:lstStyle/>
          <a:p>
            <a:endParaRPr lang="en-GB" dirty="0" smtClean="0"/>
          </a:p>
          <a:p>
            <a:r>
              <a:rPr lang="en-GB" dirty="0"/>
              <a:t>N</a:t>
            </a:r>
            <a:r>
              <a:rPr lang="en-GB" dirty="0" smtClean="0"/>
              <a:t>utritious lunches</a:t>
            </a:r>
          </a:p>
          <a:p>
            <a:r>
              <a:rPr lang="en-GB" dirty="0" smtClean="0"/>
              <a:t>Physical Education</a:t>
            </a:r>
          </a:p>
          <a:p>
            <a:r>
              <a:rPr lang="en-GB" dirty="0" smtClean="0"/>
              <a:t>Healthy school environment</a:t>
            </a:r>
          </a:p>
          <a:p>
            <a:r>
              <a:rPr lang="en-GB" dirty="0" smtClean="0"/>
              <a:t>Education and awareness</a:t>
            </a:r>
          </a:p>
          <a:p>
            <a:r>
              <a:rPr lang="en-GB" dirty="0" smtClean="0"/>
              <a:t>Support of mental Health through strategies such as Trick box</a:t>
            </a:r>
            <a:endParaRPr lang="en-GB" dirty="0"/>
          </a:p>
        </p:txBody>
      </p:sp>
      <p:pic>
        <p:nvPicPr>
          <p:cNvPr id="4" name="Picture 3">
            <a:extLst>
              <a:ext uri="{FF2B5EF4-FFF2-40B4-BE49-F238E27FC236}">
                <a16:creationId xmlns:a16="http://schemas.microsoft.com/office/drawing/2014/main" id="{852181FD-5223-4608-A61D-AB5785EE5070}"/>
              </a:ext>
            </a:extLst>
          </p:cNvPr>
          <p:cNvPicPr>
            <a:picLocks noChangeAspect="1"/>
          </p:cNvPicPr>
          <p:nvPr/>
        </p:nvPicPr>
        <p:blipFill>
          <a:blip r:embed="rId2"/>
          <a:stretch>
            <a:fillRect/>
          </a:stretch>
        </p:blipFill>
        <p:spPr>
          <a:xfrm>
            <a:off x="7173884" y="4463998"/>
            <a:ext cx="2241434" cy="2394002"/>
          </a:xfrm>
          <a:prstGeom prst="rect">
            <a:avLst/>
          </a:prstGeom>
        </p:spPr>
      </p:pic>
    </p:spTree>
    <p:extLst>
      <p:ext uri="{BB962C8B-B14F-4D97-AF65-F5344CB8AC3E}">
        <p14:creationId xmlns:p14="http://schemas.microsoft.com/office/powerpoint/2010/main" val="21606537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peech Bubble Balloon - Free vector graphic on Pixabay"/>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25148" y="569913"/>
            <a:ext cx="6709678" cy="5745162"/>
          </a:xfrm>
        </p:spPr>
      </p:pic>
      <p:sp>
        <p:nvSpPr>
          <p:cNvPr id="7" name="Rectangle 6"/>
          <p:cNvSpPr/>
          <p:nvPr/>
        </p:nvSpPr>
        <p:spPr>
          <a:xfrm>
            <a:off x="1852245" y="1617785"/>
            <a:ext cx="6034455" cy="3257495"/>
          </a:xfrm>
          <a:prstGeom prst="rect">
            <a:avLst/>
          </a:prstGeom>
        </p:spPr>
        <p:txBody>
          <a:bodyPr wrap="square">
            <a:spAutoFit/>
          </a:bodyPr>
          <a:lstStyle/>
          <a:p>
            <a:pPr>
              <a:lnSpc>
                <a:spcPct val="107000"/>
              </a:lnSpc>
              <a:spcAft>
                <a:spcPts val="800"/>
              </a:spcAft>
            </a:pPr>
            <a:r>
              <a:rPr lang="en-GB" sz="2400" i="1" dirty="0">
                <a:solidFill>
                  <a:schemeClr val="accent5"/>
                </a:solidFill>
                <a:latin typeface="Calibri" panose="020F0502020204030204" pitchFamily="34" charset="0"/>
                <a:ea typeface="Calibri" panose="020F0502020204030204" pitchFamily="34" charset="0"/>
                <a:cs typeface="Times New Roman" panose="02020603050405020304" pitchFamily="18" charset="0"/>
              </a:rPr>
              <a:t>But remember………………………………forming healthy habits takes time and consistency.  Be patient with yourself and don’t be discouraged if you slip up occasionally.  The key is to keep trying and making small improvements every day.  With persistence, healthy habits will become a natural part of your day-to-day life.</a:t>
            </a:r>
          </a:p>
          <a:p>
            <a:pPr>
              <a:lnSpc>
                <a:spcPct val="107000"/>
              </a:lnSpc>
              <a:spcAft>
                <a:spcPts val="800"/>
              </a:spcAft>
            </a:pPr>
            <a:r>
              <a:rPr lang="en-GB" i="1" dirty="0">
                <a:solidFill>
                  <a:schemeClr val="accent5"/>
                </a:solidFill>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55482866"/>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835</TotalTime>
  <Words>300</Words>
  <Application>Microsoft Office PowerPoint</Application>
  <PresentationFormat>Widescreen</PresentationFormat>
  <Paragraphs>43</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Times New Roman</vt:lpstr>
      <vt:lpstr>Trebuchet MS</vt:lpstr>
      <vt:lpstr>Wingdings 3</vt:lpstr>
      <vt:lpstr>Facet</vt:lpstr>
      <vt:lpstr>Healthy Habits</vt:lpstr>
      <vt:lpstr>What is a Habit?</vt:lpstr>
      <vt:lpstr>PowerPoint Presentation</vt:lpstr>
      <vt:lpstr>PowerPoint Presentation</vt:lpstr>
      <vt:lpstr>Healthy Habits</vt:lpstr>
      <vt:lpstr>How we build Healthy Habits</vt:lpstr>
      <vt:lpstr>How do we support Healthy Habits in school?</vt:lpstr>
      <vt:lpstr>PowerPoint Presentation</vt:lpstr>
    </vt:vector>
  </TitlesOfParts>
  <Company>Freegounds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Healthy Habits</dc:title>
  <dc:creator>MICHELLE BRIGHTWELL</dc:creator>
  <cp:lastModifiedBy>MICHELLE BRIGHTWELL</cp:lastModifiedBy>
  <cp:revision>29</cp:revision>
  <cp:lastPrinted>2023-06-08T06:59:13Z</cp:lastPrinted>
  <dcterms:created xsi:type="dcterms:W3CDTF">2023-06-07T08:16:54Z</dcterms:created>
  <dcterms:modified xsi:type="dcterms:W3CDTF">2023-06-08T15:19:33Z</dcterms:modified>
</cp:coreProperties>
</file>