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12" r:id="rId2"/>
    <p:sldId id="313" r:id="rId3"/>
    <p:sldId id="314" r:id="rId4"/>
    <p:sldId id="316" r:id="rId5"/>
    <p:sldId id="321" r:id="rId6"/>
    <p:sldId id="317" r:id="rId7"/>
    <p:sldId id="320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3" d="100"/>
          <a:sy n="53" d="100"/>
        </p:scale>
        <p:origin x="82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62802-E232-46F0-960D-226ECB062C9D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5C36B-C892-4A00-8E7A-FCC20FDCA6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0732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62802-E232-46F0-960D-226ECB062C9D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5C36B-C892-4A00-8E7A-FCC20FDCA6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569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62802-E232-46F0-960D-226ECB062C9D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5C36B-C892-4A00-8E7A-FCC20FDCA6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470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62802-E232-46F0-960D-226ECB062C9D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5C36B-C892-4A00-8E7A-FCC20FDCA6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1791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62802-E232-46F0-960D-226ECB062C9D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5C36B-C892-4A00-8E7A-FCC20FDCA6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6914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62802-E232-46F0-960D-226ECB062C9D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5C36B-C892-4A00-8E7A-FCC20FDCA6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2969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62802-E232-46F0-960D-226ECB062C9D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5C36B-C892-4A00-8E7A-FCC20FDCA6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60837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62802-E232-46F0-960D-226ECB062C9D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5C36B-C892-4A00-8E7A-FCC20FDCA6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0575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62802-E232-46F0-960D-226ECB062C9D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5C36B-C892-4A00-8E7A-FCC20FDCA6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69628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62802-E232-46F0-960D-226ECB062C9D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5C36B-C892-4A00-8E7A-FCC20FDCA6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94763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62802-E232-46F0-960D-226ECB062C9D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5C36B-C892-4A00-8E7A-FCC20FDCA6FA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294033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62802-E232-46F0-960D-226ECB062C9D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5C36B-C892-4A00-8E7A-FCC20FDCA6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34037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62802-E232-46F0-960D-226ECB062C9D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5C36B-C892-4A00-8E7A-FCC20FDCA6FA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814503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62802-E232-46F0-960D-226ECB062C9D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5C36B-C892-4A00-8E7A-FCC20FDCA6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36429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62802-E232-46F0-960D-226ECB062C9D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5C36B-C892-4A00-8E7A-FCC20FDCA6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45966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62802-E232-46F0-960D-226ECB062C9D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5C36B-C892-4A00-8E7A-FCC20FDCA6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43136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wo content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phic 9">
            <a:extLst>
              <a:ext uri="{FF2B5EF4-FFF2-40B4-BE49-F238E27FC236}">
                <a16:creationId xmlns:a16="http://schemas.microsoft.com/office/drawing/2014/main" id="{0059F316-9319-477C-3BD8-C3B19F248A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87659"/>
          <a:stretch/>
        </p:blipFill>
        <p:spPr>
          <a:xfrm>
            <a:off x="10687350" y="12700"/>
            <a:ext cx="1504649" cy="6858000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AEF98D51-D262-470D-2214-A8A0EDB7362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/>
          <a:stretch/>
        </p:blipFill>
        <p:spPr>
          <a:xfrm>
            <a:off x="10687351" y="4584700"/>
            <a:ext cx="1504649" cy="2286000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3480B83D-EEC7-5C2D-9338-841D005457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/>
          <a:stretch/>
        </p:blipFill>
        <p:spPr>
          <a:xfrm>
            <a:off x="10687351" y="2297076"/>
            <a:ext cx="1504649" cy="2286000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69BE97B1-E4D2-AA2A-1E85-0D598735135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/>
          <a:stretch/>
        </p:blipFill>
        <p:spPr>
          <a:xfrm>
            <a:off x="10687351" y="9452"/>
            <a:ext cx="1504649" cy="2286000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F227120C-DBC1-2EDA-E58C-E1DAD7E550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83283" r="50000"/>
          <a:stretch/>
        </p:blipFill>
        <p:spPr>
          <a:xfrm>
            <a:off x="0" y="5731979"/>
            <a:ext cx="6096000" cy="1146408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3FDA3437-5725-1727-4B8A-FCE59556193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t="1" b="50186"/>
          <a:stretch/>
        </p:blipFill>
        <p:spPr>
          <a:xfrm rot="10800000">
            <a:off x="1504646" y="5731981"/>
            <a:ext cx="2286000" cy="1138718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35C8D2AF-CEDF-4131-723C-91569E90C29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 b="50186"/>
          <a:stretch/>
        </p:blipFill>
        <p:spPr>
          <a:xfrm rot="10800000">
            <a:off x="-3" y="5731980"/>
            <a:ext cx="1504649" cy="113872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07285C8-D51D-91BB-C356-908E676070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841248"/>
            <a:ext cx="10479024" cy="557784"/>
          </a:xfrm>
        </p:spPr>
        <p:txBody>
          <a:bodyPr anchor="t"/>
          <a:lstStyle>
            <a:lvl1pPr>
              <a:defRPr sz="2000" cap="all" spc="3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854FEE13-908D-1E41-D8D6-51FE4B1E0A0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41248" y="1536827"/>
            <a:ext cx="2862072" cy="4479925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Aft>
                <a:spcPts val="1800"/>
              </a:spcAft>
              <a:buSzPct val="100000"/>
              <a:buNone/>
              <a:defRPr sz="2000"/>
            </a:lvl1pPr>
            <a:lvl2pPr>
              <a:buSzPct val="100000"/>
              <a:defRPr sz="2000"/>
            </a:lvl2pPr>
            <a:lvl3pPr>
              <a:buSzPct val="100000"/>
              <a:defRPr sz="1800"/>
            </a:lvl3pPr>
            <a:lvl4pPr>
              <a:buSzPct val="100000"/>
              <a:defRPr sz="1800"/>
            </a:lvl4pPr>
            <a:lvl5pPr>
              <a:buSzPct val="100000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Content Placeholder 12">
            <a:extLst>
              <a:ext uri="{FF2B5EF4-FFF2-40B4-BE49-F238E27FC236}">
                <a16:creationId xmlns:a16="http://schemas.microsoft.com/office/drawing/2014/main" id="{4D580F1D-9A19-7B41-1ACE-62B7B544425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791456" y="1536827"/>
            <a:ext cx="5650992" cy="448056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000"/>
              </a:spcBef>
              <a:spcAft>
                <a:spcPts val="1800"/>
              </a:spcAft>
              <a:buSzPct val="100000"/>
              <a:buNone/>
              <a:defRPr sz="2000"/>
            </a:lvl1pPr>
            <a:lvl2pPr>
              <a:buSzPct val="100000"/>
              <a:defRPr sz="2000"/>
            </a:lvl2pPr>
            <a:lvl3pPr>
              <a:buSzPct val="100000"/>
              <a:defRPr sz="1800"/>
            </a:lvl3pPr>
            <a:lvl4pPr>
              <a:buSzPct val="100000"/>
              <a:defRPr sz="1800"/>
            </a:lvl4pPr>
            <a:lvl5pPr>
              <a:buSzPct val="100000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4D0E8A-D840-3B34-461F-395ACC9FA82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FOOTER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8E551C-14F1-4049-29C9-7A53E172F85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7503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562802-E232-46F0-960D-226ECB062C9D}" type="datetimeFigureOut">
              <a:rPr lang="en-GB" smtClean="0"/>
              <a:t>27/03/2025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D75C36B-C892-4A00-8E7A-FCC20FDCA6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796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EB7C78-0890-627E-C852-B11CAB85C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C5320AB-43D8-425B-A36B-AA120367C9BF}"/>
              </a:ext>
            </a:extLst>
          </p:cNvPr>
          <p:cNvSpPr txBox="1"/>
          <p:nvPr/>
        </p:nvSpPr>
        <p:spPr>
          <a:xfrm flipH="1">
            <a:off x="1931832" y="1777285"/>
            <a:ext cx="75341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b="1" dirty="0"/>
              <a:t>Playing Games</a:t>
            </a:r>
          </a:p>
        </p:txBody>
      </p:sp>
    </p:spTree>
    <p:extLst>
      <p:ext uri="{BB962C8B-B14F-4D97-AF65-F5344CB8AC3E}">
        <p14:creationId xmlns:p14="http://schemas.microsoft.com/office/powerpoint/2010/main" val="40502818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74377F-1CE8-4F9B-88E5-B11A8FEE0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200" b="1" dirty="0">
                <a:solidFill>
                  <a:schemeClr val="tx1"/>
                </a:solidFill>
              </a:rPr>
              <a:t>Benefit to playing games with your children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F97B26-631C-40D5-97DF-82D07CEB7E00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endParaRPr lang="en-GB" sz="3200" dirty="0">
              <a:solidFill>
                <a:schemeClr val="tx1"/>
              </a:solidFill>
              <a:latin typeface="+mj-lt"/>
            </a:endParaRPr>
          </a:p>
          <a:p>
            <a:r>
              <a:rPr lang="en-GB" sz="3200" dirty="0">
                <a:solidFill>
                  <a:schemeClr val="tx1"/>
                </a:solidFill>
                <a:latin typeface="+mj-lt"/>
              </a:rPr>
              <a:t>Helps us to:</a:t>
            </a:r>
          </a:p>
          <a:p>
            <a:r>
              <a:rPr lang="en-GB" dirty="0">
                <a:solidFill>
                  <a:schemeClr val="tx1"/>
                </a:solidFill>
                <a:latin typeface="+mj-lt"/>
              </a:rPr>
              <a:t>Feel connected</a:t>
            </a:r>
          </a:p>
          <a:p>
            <a:r>
              <a:rPr lang="en-GB" dirty="0">
                <a:solidFill>
                  <a:schemeClr val="tx1"/>
                </a:solidFill>
                <a:latin typeface="+mj-lt"/>
              </a:rPr>
              <a:t>Builds reliance</a:t>
            </a:r>
          </a:p>
          <a:p>
            <a:r>
              <a:rPr lang="en-GB" dirty="0">
                <a:solidFill>
                  <a:schemeClr val="tx1"/>
                </a:solidFill>
                <a:latin typeface="+mj-lt"/>
              </a:rPr>
              <a:t>Reduces Stress</a:t>
            </a:r>
          </a:p>
          <a:p>
            <a:r>
              <a:rPr lang="en-GB" dirty="0">
                <a:solidFill>
                  <a:schemeClr val="tx1"/>
                </a:solidFill>
                <a:latin typeface="+mj-lt"/>
              </a:rPr>
              <a:t>Regulates emotions</a:t>
            </a:r>
          </a:p>
          <a:p>
            <a:endParaRPr lang="en-GB" dirty="0"/>
          </a:p>
        </p:txBody>
      </p:sp>
      <p:pic>
        <p:nvPicPr>
          <p:cNvPr id="1026" name="Picture 2" descr="Board Game Images – Browse 798,983 Stock Photos, Vectors ...">
            <a:extLst>
              <a:ext uri="{FF2B5EF4-FFF2-40B4-BE49-F238E27FC236}">
                <a16:creationId xmlns:a16="http://schemas.microsoft.com/office/drawing/2014/main" id="{3644D9BC-91A3-410D-872A-C04E0977F1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727199"/>
            <a:ext cx="5416550" cy="3593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91215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3D55D1-6995-43F1-90E9-4D372D2BF2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859" y="542014"/>
            <a:ext cx="10479024" cy="557784"/>
          </a:xfrm>
        </p:spPr>
        <p:txBody>
          <a:bodyPr>
            <a:noAutofit/>
          </a:bodyPr>
          <a:lstStyle/>
          <a:p>
            <a:r>
              <a:rPr lang="en-GB" sz="3200" b="1" dirty="0">
                <a:solidFill>
                  <a:schemeClr val="tx1"/>
                </a:solidFill>
              </a:rPr>
              <a:t>How this fits in with our 5c needs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465404-706C-43FF-8330-55B1CB6FC320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CB1E97-222C-4332-9F5F-BD079F657FA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98101" y="1376179"/>
            <a:ext cx="8072158" cy="4801220"/>
          </a:xfrm>
        </p:spPr>
        <p:txBody>
          <a:bodyPr>
            <a:normAutofit fontScale="77500" lnSpcReduction="20000"/>
          </a:bodyPr>
          <a:lstStyle/>
          <a:p>
            <a:endParaRPr lang="en-GB" sz="2600" b="1" dirty="0">
              <a:solidFill>
                <a:schemeClr val="tx1"/>
              </a:solidFill>
            </a:endParaRPr>
          </a:p>
          <a:p>
            <a:r>
              <a:rPr lang="en-GB" sz="2600" b="1" dirty="0">
                <a:solidFill>
                  <a:schemeClr val="tx1"/>
                </a:solidFill>
              </a:rPr>
              <a:t>Feeling Connected: </a:t>
            </a:r>
            <a:r>
              <a:rPr lang="en-GB" sz="2400" dirty="0">
                <a:solidFill>
                  <a:schemeClr val="tx1"/>
                </a:solidFill>
              </a:rPr>
              <a:t>B</a:t>
            </a:r>
            <a:r>
              <a:rPr lang="en-GB" sz="2400" dirty="0"/>
              <a:t>onding between you and your child. Engaging in play encourages communication, cooperation, and social interaction</a:t>
            </a:r>
            <a:endParaRPr lang="en-GB" sz="2600" dirty="0">
              <a:solidFill>
                <a:schemeClr val="tx1"/>
              </a:solidFill>
            </a:endParaRPr>
          </a:p>
          <a:p>
            <a:r>
              <a:rPr lang="en-GB" sz="2600" b="1" dirty="0">
                <a:solidFill>
                  <a:schemeClr val="tx1"/>
                </a:solidFill>
              </a:rPr>
              <a:t>Feeling Capable : </a:t>
            </a:r>
            <a:r>
              <a:rPr lang="en-GB" sz="2400" dirty="0"/>
              <a:t>When you praise their efforts, creativity, or strategic thinking during the game, it reinforces their belief in their own abilities.</a:t>
            </a:r>
            <a:endParaRPr lang="en-GB" sz="2600" b="1" dirty="0">
              <a:solidFill>
                <a:schemeClr val="tx1"/>
              </a:solidFill>
            </a:endParaRPr>
          </a:p>
          <a:p>
            <a:r>
              <a:rPr lang="en-GB" sz="2600" b="1" dirty="0">
                <a:solidFill>
                  <a:schemeClr val="tx1"/>
                </a:solidFill>
              </a:rPr>
              <a:t>Feeling in Control: </a:t>
            </a:r>
            <a:r>
              <a:rPr lang="en-GB" sz="2400" dirty="0"/>
              <a:t>Following rules and taking turns helps children develop self-regulation, patience, and impulse control. </a:t>
            </a:r>
            <a:endParaRPr lang="en-GB" sz="2600" b="1" dirty="0">
              <a:solidFill>
                <a:schemeClr val="tx1"/>
              </a:solidFill>
            </a:endParaRPr>
          </a:p>
          <a:p>
            <a:r>
              <a:rPr lang="en-GB" sz="2600" b="1" dirty="0">
                <a:solidFill>
                  <a:schemeClr val="tx1"/>
                </a:solidFill>
              </a:rPr>
              <a:t>Feeling they Count: </a:t>
            </a:r>
            <a:r>
              <a:rPr lang="en-GB" sz="2400" dirty="0">
                <a:solidFill>
                  <a:schemeClr val="tx1"/>
                </a:solidFill>
              </a:rPr>
              <a:t>T</a:t>
            </a:r>
            <a:r>
              <a:rPr lang="en-GB" sz="2400" dirty="0"/>
              <a:t>he game provides opportunities for them to contribute and be recognized</a:t>
            </a:r>
            <a:endParaRPr lang="en-GB" sz="2600" b="1" dirty="0">
              <a:solidFill>
                <a:schemeClr val="tx1"/>
              </a:solidFill>
            </a:endParaRPr>
          </a:p>
          <a:p>
            <a:r>
              <a:rPr lang="en-GB" sz="2600" b="1" dirty="0">
                <a:solidFill>
                  <a:schemeClr val="tx1"/>
                </a:solidFill>
              </a:rPr>
              <a:t>Feeling Comfortable: </a:t>
            </a:r>
            <a:r>
              <a:rPr lang="en-GB" sz="2400" dirty="0">
                <a:solidFill>
                  <a:schemeClr val="tx1"/>
                </a:solidFill>
              </a:rPr>
              <a:t>T</a:t>
            </a:r>
            <a:r>
              <a:rPr lang="en-GB" sz="2400" dirty="0"/>
              <a:t>hey feel safe, relaxed, and supported in the environment. Here’s how board games create this sense of comfort</a:t>
            </a:r>
          </a:p>
        </p:txBody>
      </p:sp>
    </p:spTree>
    <p:extLst>
      <p:ext uri="{BB962C8B-B14F-4D97-AF65-F5344CB8AC3E}">
        <p14:creationId xmlns:p14="http://schemas.microsoft.com/office/powerpoint/2010/main" val="16900028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752F55-A0AF-44CA-84B5-F63162386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b="1" dirty="0">
                <a:solidFill>
                  <a:schemeClr val="tx1"/>
                </a:solidFill>
              </a:rPr>
              <a:t>Our 5C Needs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CEA4921-BB76-4BDF-8D8D-F3D125AECD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7812" y="1930400"/>
            <a:ext cx="10793915" cy="3726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9216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752F55-A0AF-44CA-84B5-F63162386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b="1" dirty="0">
                <a:solidFill>
                  <a:schemeClr val="tx1"/>
                </a:solidFill>
              </a:rPr>
              <a:t>Choosing the Right Games </a:t>
            </a:r>
            <a:r>
              <a:rPr lang="en-GB" sz="2400" b="1" dirty="0">
                <a:solidFill>
                  <a:schemeClr val="tx1"/>
                </a:solidFill>
              </a:rPr>
              <a:t>for</a:t>
            </a:r>
            <a:r>
              <a:rPr lang="en-GB" sz="2800" b="1" dirty="0">
                <a:solidFill>
                  <a:schemeClr val="tx1"/>
                </a:solidFill>
              </a:rPr>
              <a:t> Your Child</a:t>
            </a:r>
            <a:endParaRPr lang="en-GB" sz="4800" b="1" dirty="0">
              <a:solidFill>
                <a:schemeClr val="tx1"/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57E87FF-1970-476A-B7C3-23FD15E9A6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6650" y="1694424"/>
            <a:ext cx="9434855" cy="5011176"/>
          </a:xfrm>
        </p:spPr>
        <p:txBody>
          <a:bodyPr/>
          <a:lstStyle/>
          <a:p>
            <a:r>
              <a:rPr lang="en-GB" sz="2400" b="1" dirty="0"/>
              <a:t>Ages 3-5:</a:t>
            </a:r>
            <a:r>
              <a:rPr lang="en-GB" sz="2400" dirty="0"/>
              <a:t> Simple games (Candy Land, Memory, Snakes &amp; Ladders, shopping list games)</a:t>
            </a:r>
          </a:p>
          <a:p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 </a:t>
            </a:r>
            <a:r>
              <a:rPr lang="en-GB" sz="2400" b="1" dirty="0"/>
              <a:t>Ages 6-9:</a:t>
            </a:r>
            <a:r>
              <a:rPr lang="en-GB" sz="2400" dirty="0"/>
              <a:t> Strategy &amp; logic (Uno, Connect 4, Guess Who, </a:t>
            </a:r>
            <a:r>
              <a:rPr lang="en-GB" sz="2400" dirty="0" err="1"/>
              <a:t>Dobble</a:t>
            </a:r>
            <a:r>
              <a:rPr lang="en-GB" sz="2400" dirty="0"/>
              <a:t> cards)</a:t>
            </a:r>
            <a:br>
              <a:rPr lang="en-GB" sz="2400" dirty="0"/>
            </a:br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 </a:t>
            </a:r>
            <a:r>
              <a:rPr lang="en-GB" sz="2400" b="1" dirty="0"/>
              <a:t>Ages 10+:</a:t>
            </a:r>
            <a:r>
              <a:rPr lang="en-GB" sz="2400" dirty="0"/>
              <a:t> Complex thinking (Chess, Clue, Ticket to Ride, Catan,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47628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752F55-A0AF-44CA-84B5-F63162386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2800" b="1" dirty="0">
                <a:solidFill>
                  <a:schemeClr val="tx1"/>
                </a:solidFill>
              </a:rPr>
              <a:t>Tips for Making Game Time Enjoyable</a:t>
            </a:r>
            <a:br>
              <a:rPr lang="en-GB" sz="2800" b="1" dirty="0">
                <a:solidFill>
                  <a:schemeClr val="tx1"/>
                </a:solidFill>
              </a:rPr>
            </a:br>
            <a:br>
              <a:rPr lang="en-GB" sz="2800" b="1" dirty="0">
                <a:solidFill>
                  <a:schemeClr val="tx1"/>
                </a:solidFill>
              </a:rPr>
            </a:br>
            <a:br>
              <a:rPr lang="en-GB" sz="2800" b="1" dirty="0"/>
            </a:br>
            <a:br>
              <a:rPr lang="en-GB" sz="2800" b="1" dirty="0"/>
            </a:br>
            <a:br>
              <a:rPr lang="en-GB" sz="2800" b="1" dirty="0"/>
            </a:br>
            <a:r>
              <a:rPr lang="en-GB" sz="4000" dirty="0"/>
              <a:t>🕰️ Set aside dedicated game time.</a:t>
            </a:r>
            <a:br>
              <a:rPr lang="en-GB" sz="4000" dirty="0"/>
            </a:br>
            <a:r>
              <a:rPr lang="en-GB" sz="4000" dirty="0"/>
              <a:t>😊 Focus on fun, not just winning.</a:t>
            </a:r>
            <a:br>
              <a:rPr lang="en-GB" sz="4000" dirty="0"/>
            </a:br>
            <a:r>
              <a:rPr lang="en-GB" sz="4000" dirty="0"/>
              <a:t>🎉 Encourage and celebrate effort.</a:t>
            </a:r>
            <a:br>
              <a:rPr lang="en-GB" sz="4000" dirty="0"/>
            </a:br>
            <a:r>
              <a:rPr lang="en-GB" sz="4000" dirty="0"/>
              <a:t>🤝 Let kids choose games they enjoy.</a:t>
            </a:r>
            <a:br>
              <a:rPr lang="en-GB" sz="4000" dirty="0"/>
            </a:br>
            <a:r>
              <a:rPr lang="en-GB" sz="4000" dirty="0"/>
              <a:t>💡 Model good sportsmanship.</a:t>
            </a:r>
            <a:br>
              <a:rPr lang="en-GB" sz="2800" dirty="0"/>
            </a:br>
            <a:endParaRPr lang="en-GB" sz="4800" b="1" dirty="0">
              <a:solidFill>
                <a:schemeClr val="tx1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206A50-8C80-4753-86AA-B80C0674B7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5106" y="5252132"/>
            <a:ext cx="8596668" cy="3880773"/>
          </a:xfrm>
        </p:spPr>
        <p:txBody>
          <a:bodyPr/>
          <a:lstStyle/>
          <a:p>
            <a:endParaRPr lang="en-GB" dirty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1483119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F28B57F9-FEF8-493D-98A9-1DC1D71648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415" r="1209" b="2610"/>
          <a:stretch/>
        </p:blipFill>
        <p:spPr>
          <a:xfrm>
            <a:off x="1112026" y="607077"/>
            <a:ext cx="7879574" cy="5345487"/>
          </a:xfrm>
        </p:spPr>
      </p:pic>
    </p:spTree>
    <p:extLst>
      <p:ext uri="{BB962C8B-B14F-4D97-AF65-F5344CB8AC3E}">
        <p14:creationId xmlns:p14="http://schemas.microsoft.com/office/powerpoint/2010/main" val="250222155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443</TotalTime>
  <Words>254</Words>
  <Application>Microsoft Office PowerPoint</Application>
  <PresentationFormat>Widescreen</PresentationFormat>
  <Paragraphs>26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Trebuchet MS</vt:lpstr>
      <vt:lpstr>Wingdings 3</vt:lpstr>
      <vt:lpstr>Facet</vt:lpstr>
      <vt:lpstr>PowerPoint Presentation</vt:lpstr>
      <vt:lpstr>Benefit to playing games with your children</vt:lpstr>
      <vt:lpstr>How this fits in with our 5c needs</vt:lpstr>
      <vt:lpstr>Our 5C Needs</vt:lpstr>
      <vt:lpstr>Choosing the Right Games for Your Child</vt:lpstr>
      <vt:lpstr>Tips for Making Game Time Enjoyable     🕰️ Set aside dedicated game time. 😊 Focus on fun, not just winning. 🎉 Encourage and celebrate effort. 🤝 Let kids choose games they enjoy. 💡 Model good sportsmanship.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Michelle Brightwell</dc:creator>
  <cp:lastModifiedBy>Emma-Jane Brightwell</cp:lastModifiedBy>
  <cp:revision>31</cp:revision>
  <dcterms:created xsi:type="dcterms:W3CDTF">2025-03-03T10:31:06Z</dcterms:created>
  <dcterms:modified xsi:type="dcterms:W3CDTF">2025-03-27T10:10:08Z</dcterms:modified>
</cp:coreProperties>
</file>