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4" r:id="rId4"/>
  </p:sldMasterIdLst>
  <p:notesMasterIdLst>
    <p:notesMasterId r:id="rId13"/>
  </p:notesMasterIdLst>
  <p:handoutMasterIdLst>
    <p:handoutMasterId r:id="rId14"/>
  </p:handoutMasterIdLst>
  <p:sldIdLst>
    <p:sldId id="305" r:id="rId5"/>
    <p:sldId id="332" r:id="rId6"/>
    <p:sldId id="333" r:id="rId7"/>
    <p:sldId id="306" r:id="rId8"/>
    <p:sldId id="331" r:id="rId9"/>
    <p:sldId id="320" r:id="rId10"/>
    <p:sldId id="313" r:id="rId11"/>
    <p:sldId id="30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3792" userDrawn="1">
          <p15:clr>
            <a:srgbClr val="A4A3A4"/>
          </p15:clr>
        </p15:guide>
        <p15:guide id="3" pos="528" userDrawn="1">
          <p15:clr>
            <a:srgbClr val="A4A3A4"/>
          </p15:clr>
        </p15:guide>
        <p15:guide id="4" pos="7128" userDrawn="1">
          <p15:clr>
            <a:srgbClr val="A4A3A4"/>
          </p15:clr>
        </p15:guide>
        <p15:guide id="5" orient="horz" pos="2808" userDrawn="1">
          <p15:clr>
            <a:srgbClr val="A4A3A4"/>
          </p15:clr>
        </p15:guide>
        <p15:guide id="6" pos="2976" userDrawn="1">
          <p15:clr>
            <a:srgbClr val="A4A3A4"/>
          </p15:clr>
        </p15:guide>
        <p15:guide id="7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-Jane Brightwell" initials="EJB" lastIdx="2" clrIdx="0">
    <p:extLst>
      <p:ext uri="{19B8F6BF-5375-455C-9EA6-DF929625EA0E}">
        <p15:presenceInfo xmlns:p15="http://schemas.microsoft.com/office/powerpoint/2012/main" userId="S::e.brightwell@freegrounds-jun.hants.sch.uk::ecde1624-f766-445c-864d-01a6729daf4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8D230F3-CF80-4859-8CE7-A43EE81993B5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0" autoAdjust="0"/>
    <p:restoredTop sz="94911" autoAdjust="0"/>
  </p:normalViewPr>
  <p:slideViewPr>
    <p:cSldViewPr snapToGrid="0">
      <p:cViewPr varScale="1">
        <p:scale>
          <a:sx n="80" d="100"/>
          <a:sy n="80" d="100"/>
        </p:scale>
        <p:origin x="62" y="62"/>
      </p:cViewPr>
      <p:guideLst>
        <p:guide orient="horz" pos="3792"/>
        <p:guide pos="528"/>
        <p:guide pos="7128"/>
        <p:guide orient="horz" pos="2808"/>
        <p:guide pos="2976"/>
        <p:guide orient="horz"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DBDA2-4480-4D82-8886-1B64A7ECBBAC}" type="datetimeFigureOut">
              <a:rPr lang="en-US" noProof="0" smtClean="0"/>
              <a:t>5/14/2025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DDBACE-0F8F-43FD-98F0-DEE13552DADA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965A7A7B-B71A-428D-833F-0F3507A6DB13}" type="datetimeFigureOut">
              <a:rPr lang="en-US" dirty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68824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5CF65307-640F-4AE7-B0BE-50C709AD86C5}" type="datetimeFigureOut">
              <a:rPr lang="en-US" dirty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5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EA1F9-1F0F-4C65-8F6E-9729B924AAAC}" type="datetimeFigureOut">
              <a:rPr lang="en-US" dirty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8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202278E8-5F4B-47D5-A617-8CCDF75D6A33}" type="datetimeFigureOut">
              <a:rPr lang="en-US" dirty="0"/>
              <a:t>5/14/2025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318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16AAFA52-7A21-407F-8339-40DF182D7460}" type="datetimeFigureOut">
              <a:rPr lang="en-US" dirty="0"/>
              <a:t>5/14/2025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7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0335-1C1A-4243-9BDD-9630C417D284}" type="datetimeFigureOut">
              <a:rPr lang="en-US" dirty="0"/>
              <a:t>5/14/2025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50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1513F-8EBD-4612-96F4-CC3E309609AF}" type="datetimeFigureOut">
              <a:rPr lang="en-US" dirty="0"/>
              <a:t>5/14/2025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599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6E6483A1-31A8-47A2-AB0A-53A7803D5EBF}" type="datetimeFigureOut">
              <a:rPr lang="en-US" dirty="0"/>
              <a:t>5/14/2025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83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6D8810B9-2C7C-4CAF-99E2-617AE20BA331}" type="datetimeFigureOut">
              <a:rPr lang="en-US" dirty="0"/>
              <a:t>5/14/2025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80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8F9EB-9D34-4B41-B66C-5FAF50876D2D}" type="datetimeFigureOut">
              <a:rPr lang="en-US" dirty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006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9A26-CAA1-4690-8C1F-1641B1B97745}" type="datetimeFigureOut">
              <a:rPr lang="en-US" dirty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06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610FBCDE-EE59-33A6-32CA-9F6279AA43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2700"/>
            <a:ext cx="12192000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45A58EF-738C-B1BA-F49A-84ADB68F8A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9858"/>
          <a:stretch/>
        </p:blipFill>
        <p:spPr>
          <a:xfrm>
            <a:off x="8401354" y="9452"/>
            <a:ext cx="2286000" cy="114624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7F78E2C-6843-1373-E993-79393D8584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49858"/>
          <a:stretch/>
        </p:blipFill>
        <p:spPr>
          <a:xfrm>
            <a:off x="10687351" y="9452"/>
            <a:ext cx="1504649" cy="114624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559DD38-C8CC-7B28-F492-ACB263A81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DEFF3B2-90E8-5D9B-CEA8-00B05000BF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E121A-5259-1180-7385-CE2C03431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b="1" cap="all" spc="3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810682D-F26A-B1BF-CD97-BB8BD31B2F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536192"/>
            <a:ext cx="10479215" cy="4480560"/>
          </a:xfrm>
        </p:spPr>
        <p:txBody>
          <a:bodyPr/>
          <a:lstStyle>
            <a:lvl1pPr marL="0" indent="0">
              <a:lnSpc>
                <a:spcPct val="75000"/>
              </a:lnSpc>
              <a:buNone/>
              <a:defRPr sz="8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0048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A1EF8CAB-74EE-F5E0-2A98-D49729C573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 t="1" b="49999"/>
          <a:stretch/>
        </p:blipFill>
        <p:spPr>
          <a:xfrm>
            <a:off x="6096000" y="0"/>
            <a:ext cx="6095999" cy="3429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8783521D-ED5D-D5DB-16FA-CD1B1203D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87659"/>
          <a:stretch/>
        </p:blipFill>
        <p:spPr>
          <a:xfrm>
            <a:off x="0" y="5731979"/>
            <a:ext cx="1504645" cy="114640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381EED1-F8B1-76DD-2AF9-959C65437FF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D23ADF4-87AF-5693-9986-341478D50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2E5EE104-2241-C262-895C-BCA7691340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19B7E7AC-A0E6-BE9A-4728-8FE036CF353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6556375" cy="4479925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spcAft>
                <a:spcPts val="0"/>
              </a:spcAft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554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F0337A6-0579-B5BC-C526-F7EBDDB8E8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 t="1" b="49999"/>
          <a:stretch/>
        </p:blipFill>
        <p:spPr>
          <a:xfrm>
            <a:off x="6096000" y="0"/>
            <a:ext cx="6095999" cy="3429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4166F179-9203-AC2D-A267-E25FA28E97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BFC5468-5E1B-2FE4-DA95-D0CCC383D3E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17493C4-12E7-500C-5FD5-68370B57A2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149B5038-6091-D5DF-F2DA-3900885F49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9442ADAB-F6BA-A55C-036E-C837F95C8F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E35C9AB-B94F-CACD-3F8A-C5FE3B6959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11240" y="2231136"/>
            <a:ext cx="6080760" cy="4626864"/>
          </a:xfrm>
          <a:solidFill>
            <a:schemeClr val="accent6">
              <a:lumMod val="50000"/>
            </a:schemeClr>
          </a:solidFill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E121A-5259-1180-7385-CE2C03431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6931152" cy="557784"/>
          </a:xfrm>
        </p:spPr>
        <p:txBody>
          <a:bodyPr anchor="t"/>
          <a:lstStyle>
            <a:lvl1pPr>
              <a:defRPr sz="2000" b="1" cap="all" spc="3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810682D-F26A-B1BF-CD97-BB8BD31B2F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536192"/>
            <a:ext cx="6931152" cy="4480560"/>
          </a:xfrm>
        </p:spPr>
        <p:txBody>
          <a:bodyPr/>
          <a:lstStyle>
            <a:lvl1pPr marL="0" indent="0">
              <a:lnSpc>
                <a:spcPct val="75000"/>
              </a:lnSpc>
              <a:buNone/>
              <a:defRPr sz="8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9481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E18B122A-848F-E50E-C503-3930933A5C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8908"/>
          <a:stretch/>
        </p:blipFill>
        <p:spPr>
          <a:xfrm>
            <a:off x="8401354" y="0"/>
            <a:ext cx="3790646" cy="685799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08CD9875-E4AF-D7EA-9F8B-D27F2C3104A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2297076"/>
            <a:ext cx="2286000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8513E8A3-5E78-5821-6B7B-AF6343ACA7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256415C-5388-7D35-1C15-8DA4ACDCA1F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8B78E2E7-B83A-F17C-9869-FED59DD512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6556375" cy="44799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4875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321C850-160D-5CD7-B829-ADE752EA7A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/>
          <a:stretch/>
        </p:blipFill>
        <p:spPr>
          <a:xfrm>
            <a:off x="6096000" y="0"/>
            <a:ext cx="6096000" cy="6857999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33105707-8D59-D00C-596A-380479D0E0D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2297076"/>
            <a:ext cx="2286000" cy="2286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DC4FC4F-BE00-1554-FEBD-DE21F3AB35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0A310F08-0B34-7E1C-7605-4F81502355F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63371AFC-6FAC-3C10-CCC0-ECE8DB9E9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E121A-5259-1180-7385-CE2C03431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b="1" cap="all" spc="3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810682D-F26A-B1BF-CD97-BB8BD31B2F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536192"/>
            <a:ext cx="10479024" cy="2679192"/>
          </a:xfrm>
        </p:spPr>
        <p:txBody>
          <a:bodyPr/>
          <a:lstStyle>
            <a:lvl1pPr marL="0" indent="0">
              <a:lnSpc>
                <a:spcPct val="75000"/>
              </a:lnSpc>
              <a:buNone/>
              <a:defRPr sz="8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E35C9AB-B94F-CACD-3F8A-C5FE3B6959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4462272"/>
            <a:ext cx="12188952" cy="2395728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48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D0F0E0D3-11E9-A85D-821D-49C27B06B0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7433D848-BBB0-8852-CBA7-96FB04BFAD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556"/>
          <a:stretch/>
        </p:blipFill>
        <p:spPr>
          <a:xfrm>
            <a:off x="10687351" y="4584700"/>
            <a:ext cx="1504649" cy="11303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A0A5B28-1267-FF8C-DD34-4AE0CE17FD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2FE7896-D379-408C-54BB-757C71F0DE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49515" r="34180"/>
          <a:stretch/>
        </p:blipFill>
        <p:spPr>
          <a:xfrm>
            <a:off x="10687351" y="1141376"/>
            <a:ext cx="1504649" cy="11540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7E02B10-F9DF-509C-64D5-91DEB698817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791455" y="1536826"/>
            <a:ext cx="5650992" cy="557784"/>
          </a:xfr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defRPr sz="20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2267712"/>
            <a:ext cx="5650992" cy="376732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8769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DCE1CF12-4201-C23B-7B9A-02EB4F8A79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396"/>
          <a:stretch/>
        </p:blipFill>
        <p:spPr>
          <a:xfrm>
            <a:off x="0" y="5731980"/>
            <a:ext cx="12192000" cy="113872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513CE0C7-867A-80BB-9E96-3008375B7E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8854" b="83396"/>
          <a:stretch/>
        </p:blipFill>
        <p:spPr>
          <a:xfrm>
            <a:off x="0" y="12700"/>
            <a:ext cx="3797300" cy="113872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36CB758-B1DB-F2E0-00E7-BF5660C5F2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3598" b="49858"/>
          <a:stretch/>
        </p:blipFill>
        <p:spPr>
          <a:xfrm>
            <a:off x="0" y="9452"/>
            <a:ext cx="1517954" cy="11462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4024" y="841248"/>
            <a:ext cx="6556248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15">
            <a:extLst>
              <a:ext uri="{FF2B5EF4-FFF2-40B4-BE49-F238E27FC236}">
                <a16:creationId xmlns:a16="http://schemas.microsoft.com/office/drawing/2014/main" id="{A780F1E2-F795-D408-7361-9B32EA12F8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836676"/>
            <a:ext cx="3785616" cy="5184648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64023" y="1536827"/>
            <a:ext cx="6556247" cy="44799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0893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0059F316-9319-477C-3BD8-C3B19F248A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EF98D51-D262-470D-2214-A8A0EDB736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4584700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480B83D-EEC7-5C2D-9338-841D005457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9BE97B1-E4D2-AA2A-1E85-0D5987351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1536827"/>
            <a:ext cx="5650992" cy="44805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4005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342900" indent="-342900">
              <a:lnSpc>
                <a:spcPct val="90000"/>
              </a:lnSpc>
              <a:spcAft>
                <a:spcPts val="1800"/>
              </a:spcAft>
              <a:buSzPct val="100000"/>
              <a:buFont typeface="Arial" panose="020B0604020202020204" pitchFamily="34" charset="0"/>
              <a:buChar char="•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27448" y="1536827"/>
            <a:ext cx="6592824" cy="44805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FD831DA-EDBD-A492-3E6D-6ABBF4438F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 b="83148"/>
          <a:stretch/>
        </p:blipFill>
        <p:spPr>
          <a:xfrm>
            <a:off x="10687350" y="12700"/>
            <a:ext cx="1504649" cy="11557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00071AEB-E268-A464-7197-69FA762C3C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49444"/>
          <a:stretch/>
        </p:blipFill>
        <p:spPr>
          <a:xfrm>
            <a:off x="10687351" y="9452"/>
            <a:ext cx="1504649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3153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EC5788EE-4EDA-20FA-8EB9-2F0639E8A2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 t="1" b="49999"/>
          <a:stretch/>
        </p:blipFill>
        <p:spPr>
          <a:xfrm>
            <a:off x="6096000" y="0"/>
            <a:ext cx="6095999" cy="3429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D053CA0-7A9F-FC49-AD3F-F3280344D7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767F6939-7B7E-F49F-8219-DC8CDAC85D5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FACCA700-291A-CD50-0CF3-749300C8D7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0EFADD4D-8EF2-3DF8-F5F4-9459752D54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B5B36F67-81DA-36AC-5D17-0172FF5A70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1248" y="1527048"/>
            <a:ext cx="10479024" cy="4498848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4611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E35C9AB-B94F-CACD-3F8A-C5FE3B6959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2952" y="0"/>
            <a:ext cx="6099048" cy="6876288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4" name="Title 123">
            <a:extLst>
              <a:ext uri="{FF2B5EF4-FFF2-40B4-BE49-F238E27FC236}">
                <a16:creationId xmlns:a16="http://schemas.microsoft.com/office/drawing/2014/main" id="{5EF8E4BF-2FB4-FFDD-E565-805C47624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4" y="832104"/>
            <a:ext cx="6099048" cy="5219236"/>
          </a:xfrm>
        </p:spPr>
        <p:txBody>
          <a:bodyPr anchor="t"/>
          <a:lstStyle>
            <a:lvl1pPr>
              <a:lnSpc>
                <a:spcPct val="75000"/>
              </a:lnSpc>
              <a:defRPr sz="8000" b="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3" name="Text Placeholder 122">
            <a:extLst>
              <a:ext uri="{FF2B5EF4-FFF2-40B4-BE49-F238E27FC236}">
                <a16:creationId xmlns:a16="http://schemas.microsoft.com/office/drawing/2014/main" id="{25C59923-6546-AB3B-534C-22113CD9D67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01353" y="-1"/>
            <a:ext cx="3790650" cy="1155691"/>
          </a:xfrm>
          <a:custGeom>
            <a:avLst/>
            <a:gdLst>
              <a:gd name="connsiteX0" fmla="*/ 2293575 w 3790650"/>
              <a:gd name="connsiteY0" fmla="*/ 0 h 1155691"/>
              <a:gd name="connsiteX1" fmla="*/ 3790650 w 3790650"/>
              <a:gd name="connsiteY1" fmla="*/ 0 h 1155691"/>
              <a:gd name="connsiteX2" fmla="*/ 3790650 w 3790650"/>
              <a:gd name="connsiteY2" fmla="*/ 1098632 h 1155691"/>
              <a:gd name="connsiteX3" fmla="*/ 3775153 w 3790650"/>
              <a:gd name="connsiteY3" fmla="*/ 1104304 h 1155691"/>
              <a:gd name="connsiteX4" fmla="*/ 3435268 w 3790650"/>
              <a:gd name="connsiteY4" fmla="*/ 1155691 h 1155691"/>
              <a:gd name="connsiteX5" fmla="*/ 2292295 w 3790650"/>
              <a:gd name="connsiteY5" fmla="*/ 12701 h 1155691"/>
              <a:gd name="connsiteX6" fmla="*/ 1280 w 3790650"/>
              <a:gd name="connsiteY6" fmla="*/ 0 h 1155691"/>
              <a:gd name="connsiteX7" fmla="*/ 2284665 w 3790650"/>
              <a:gd name="connsiteY7" fmla="*/ 0 h 1155691"/>
              <a:gd name="connsiteX8" fmla="*/ 2285945 w 3790650"/>
              <a:gd name="connsiteY8" fmla="*/ 12701 h 1155691"/>
              <a:gd name="connsiteX9" fmla="*/ 1142973 w 3790650"/>
              <a:gd name="connsiteY9" fmla="*/ 1155691 h 1155691"/>
              <a:gd name="connsiteX10" fmla="*/ 0 w 3790650"/>
              <a:gd name="connsiteY10" fmla="*/ 12701 h 1155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0650" h="1155691">
                <a:moveTo>
                  <a:pt x="2293575" y="0"/>
                </a:moveTo>
                <a:lnTo>
                  <a:pt x="3790650" y="0"/>
                </a:lnTo>
                <a:lnTo>
                  <a:pt x="3790650" y="1098632"/>
                </a:lnTo>
                <a:lnTo>
                  <a:pt x="3775153" y="1104304"/>
                </a:lnTo>
                <a:cubicBezTo>
                  <a:pt x="3667783" y="1137700"/>
                  <a:pt x="3553627" y="1155691"/>
                  <a:pt x="3435268" y="1155691"/>
                </a:cubicBezTo>
                <a:cubicBezTo>
                  <a:pt x="2804021" y="1155691"/>
                  <a:pt x="2292295" y="643957"/>
                  <a:pt x="2292295" y="12701"/>
                </a:cubicBezTo>
                <a:close/>
                <a:moveTo>
                  <a:pt x="1280" y="0"/>
                </a:moveTo>
                <a:lnTo>
                  <a:pt x="2284665" y="0"/>
                </a:lnTo>
                <a:lnTo>
                  <a:pt x="2285945" y="12701"/>
                </a:lnTo>
                <a:cubicBezTo>
                  <a:pt x="2285945" y="643957"/>
                  <a:pt x="1774219" y="1155691"/>
                  <a:pt x="1142973" y="1155691"/>
                </a:cubicBezTo>
                <a:cubicBezTo>
                  <a:pt x="511726" y="1155691"/>
                  <a:pt x="0" y="643957"/>
                  <a:pt x="0" y="12701"/>
                </a:cubicBezTo>
                <a:close/>
              </a:path>
            </a:pathLst>
          </a:custGeom>
          <a:solidFill>
            <a:schemeClr val="accent6">
              <a:lumMod val="75000"/>
              <a:alpha val="25000"/>
            </a:schemeClr>
          </a:solidFill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80C9A0C-95B8-C535-9B78-63FDB782BE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-3" y="5727700"/>
            <a:ext cx="12192003" cy="1130300"/>
          </a:xfrm>
          <a:custGeom>
            <a:avLst/>
            <a:gdLst>
              <a:gd name="connsiteX0" fmla="*/ 11823828 w 12192003"/>
              <a:gd name="connsiteY0" fmla="*/ 0 h 1130300"/>
              <a:gd name="connsiteX1" fmla="*/ 12163721 w 12192003"/>
              <a:gd name="connsiteY1" fmla="*/ 51387 h 1130300"/>
              <a:gd name="connsiteX2" fmla="*/ 12192003 w 12192003"/>
              <a:gd name="connsiteY2" fmla="*/ 61738 h 1130300"/>
              <a:gd name="connsiteX3" fmla="*/ 12192003 w 12192003"/>
              <a:gd name="connsiteY3" fmla="*/ 1130300 h 1130300"/>
              <a:gd name="connsiteX4" fmla="*/ 10681469 w 12192003"/>
              <a:gd name="connsiteY4" fmla="*/ 1130300 h 1130300"/>
              <a:gd name="connsiteX5" fmla="*/ 10686729 w 12192003"/>
              <a:gd name="connsiteY5" fmla="*/ 1026126 h 1130300"/>
              <a:gd name="connsiteX6" fmla="*/ 11823828 w 12192003"/>
              <a:gd name="connsiteY6" fmla="*/ 0 h 1130300"/>
              <a:gd name="connsiteX7" fmla="*/ 9531478 w 12192003"/>
              <a:gd name="connsiteY7" fmla="*/ 0 h 1130300"/>
              <a:gd name="connsiteX8" fmla="*/ 10668577 w 12192003"/>
              <a:gd name="connsiteY8" fmla="*/ 1026126 h 1130300"/>
              <a:gd name="connsiteX9" fmla="*/ 10673837 w 12192003"/>
              <a:gd name="connsiteY9" fmla="*/ 1130300 h 1130300"/>
              <a:gd name="connsiteX10" fmla="*/ 8389119 w 12192003"/>
              <a:gd name="connsiteY10" fmla="*/ 1130300 h 1130300"/>
              <a:gd name="connsiteX11" fmla="*/ 8394379 w 12192003"/>
              <a:gd name="connsiteY11" fmla="*/ 1026126 h 1130300"/>
              <a:gd name="connsiteX12" fmla="*/ 9531478 w 12192003"/>
              <a:gd name="connsiteY12" fmla="*/ 0 h 1130300"/>
              <a:gd name="connsiteX13" fmla="*/ 7239129 w 12192003"/>
              <a:gd name="connsiteY13" fmla="*/ 0 h 1130300"/>
              <a:gd name="connsiteX14" fmla="*/ 8376227 w 12192003"/>
              <a:gd name="connsiteY14" fmla="*/ 1026126 h 1130300"/>
              <a:gd name="connsiteX15" fmla="*/ 8381487 w 12192003"/>
              <a:gd name="connsiteY15" fmla="*/ 1130300 h 1130300"/>
              <a:gd name="connsiteX16" fmla="*/ 6096769 w 12192003"/>
              <a:gd name="connsiteY16" fmla="*/ 1130300 h 1130300"/>
              <a:gd name="connsiteX17" fmla="*/ 6102029 w 12192003"/>
              <a:gd name="connsiteY17" fmla="*/ 1026126 h 1130300"/>
              <a:gd name="connsiteX18" fmla="*/ 7239129 w 12192003"/>
              <a:gd name="connsiteY18" fmla="*/ 0 h 1130300"/>
              <a:gd name="connsiteX19" fmla="*/ 4946780 w 12192003"/>
              <a:gd name="connsiteY19" fmla="*/ 0 h 1130300"/>
              <a:gd name="connsiteX20" fmla="*/ 6083878 w 12192003"/>
              <a:gd name="connsiteY20" fmla="*/ 1026126 h 1130300"/>
              <a:gd name="connsiteX21" fmla="*/ 6089139 w 12192003"/>
              <a:gd name="connsiteY21" fmla="*/ 1130300 h 1130300"/>
              <a:gd name="connsiteX22" fmla="*/ 3804423 w 12192003"/>
              <a:gd name="connsiteY22" fmla="*/ 1130300 h 1130300"/>
              <a:gd name="connsiteX23" fmla="*/ 3809684 w 12192003"/>
              <a:gd name="connsiteY23" fmla="*/ 1026126 h 1130300"/>
              <a:gd name="connsiteX24" fmla="*/ 4946780 w 12192003"/>
              <a:gd name="connsiteY24" fmla="*/ 0 h 1130300"/>
              <a:gd name="connsiteX25" fmla="*/ 2654431 w 12192003"/>
              <a:gd name="connsiteY25" fmla="*/ 0 h 1130300"/>
              <a:gd name="connsiteX26" fmla="*/ 3791530 w 12192003"/>
              <a:gd name="connsiteY26" fmla="*/ 1026126 h 1130300"/>
              <a:gd name="connsiteX27" fmla="*/ 3796791 w 12192003"/>
              <a:gd name="connsiteY27" fmla="*/ 1130300 h 1130300"/>
              <a:gd name="connsiteX28" fmla="*/ 1512072 w 12192003"/>
              <a:gd name="connsiteY28" fmla="*/ 1130300 h 1130300"/>
              <a:gd name="connsiteX29" fmla="*/ 1517332 w 12192003"/>
              <a:gd name="connsiteY29" fmla="*/ 1026126 h 1130300"/>
              <a:gd name="connsiteX30" fmla="*/ 2654431 w 12192003"/>
              <a:gd name="connsiteY30" fmla="*/ 0 h 1130300"/>
              <a:gd name="connsiteX31" fmla="*/ 362080 w 12192003"/>
              <a:gd name="connsiteY31" fmla="*/ 0 h 1130300"/>
              <a:gd name="connsiteX32" fmla="*/ 1499179 w 12192003"/>
              <a:gd name="connsiteY32" fmla="*/ 1026126 h 1130300"/>
              <a:gd name="connsiteX33" fmla="*/ 1504439 w 12192003"/>
              <a:gd name="connsiteY33" fmla="*/ 1130300 h 1130300"/>
              <a:gd name="connsiteX34" fmla="*/ 0 w 12192003"/>
              <a:gd name="connsiteY34" fmla="*/ 1130300 h 1130300"/>
              <a:gd name="connsiteX35" fmla="*/ 0 w 12192003"/>
              <a:gd name="connsiteY35" fmla="*/ 59507 h 1130300"/>
              <a:gd name="connsiteX36" fmla="*/ 22187 w 12192003"/>
              <a:gd name="connsiteY36" fmla="*/ 51387 h 1130300"/>
              <a:gd name="connsiteX37" fmla="*/ 362080 w 12192003"/>
              <a:gd name="connsiteY37" fmla="*/ 0 h 113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192003" h="1130300">
                <a:moveTo>
                  <a:pt x="11823828" y="0"/>
                </a:moveTo>
                <a:cubicBezTo>
                  <a:pt x="11942189" y="0"/>
                  <a:pt x="12056349" y="17991"/>
                  <a:pt x="12163721" y="51387"/>
                </a:cubicBezTo>
                <a:lnTo>
                  <a:pt x="12192003" y="61738"/>
                </a:lnTo>
                <a:lnTo>
                  <a:pt x="12192003" y="1130300"/>
                </a:lnTo>
                <a:lnTo>
                  <a:pt x="10681469" y="1130300"/>
                </a:lnTo>
                <a:lnTo>
                  <a:pt x="10686729" y="1026126"/>
                </a:lnTo>
                <a:cubicBezTo>
                  <a:pt x="10745262" y="449767"/>
                  <a:pt x="11232021" y="0"/>
                  <a:pt x="11823828" y="0"/>
                </a:cubicBezTo>
                <a:close/>
                <a:moveTo>
                  <a:pt x="9531478" y="0"/>
                </a:moveTo>
                <a:cubicBezTo>
                  <a:pt x="10123285" y="0"/>
                  <a:pt x="10610044" y="449767"/>
                  <a:pt x="10668577" y="1026126"/>
                </a:cubicBezTo>
                <a:lnTo>
                  <a:pt x="10673837" y="1130300"/>
                </a:lnTo>
                <a:lnTo>
                  <a:pt x="8389119" y="1130300"/>
                </a:lnTo>
                <a:lnTo>
                  <a:pt x="8394379" y="1026126"/>
                </a:lnTo>
                <a:cubicBezTo>
                  <a:pt x="8452912" y="449767"/>
                  <a:pt x="8939671" y="0"/>
                  <a:pt x="9531478" y="0"/>
                </a:cubicBezTo>
                <a:close/>
                <a:moveTo>
                  <a:pt x="7239129" y="0"/>
                </a:moveTo>
                <a:cubicBezTo>
                  <a:pt x="7830936" y="0"/>
                  <a:pt x="8317694" y="449767"/>
                  <a:pt x="8376227" y="1026126"/>
                </a:cubicBezTo>
                <a:lnTo>
                  <a:pt x="8381487" y="1130300"/>
                </a:lnTo>
                <a:lnTo>
                  <a:pt x="6096769" y="1130300"/>
                </a:lnTo>
                <a:lnTo>
                  <a:pt x="6102029" y="1026126"/>
                </a:lnTo>
                <a:cubicBezTo>
                  <a:pt x="6160563" y="449767"/>
                  <a:pt x="6647322" y="0"/>
                  <a:pt x="7239129" y="0"/>
                </a:cubicBezTo>
                <a:close/>
                <a:moveTo>
                  <a:pt x="4946780" y="0"/>
                </a:moveTo>
                <a:cubicBezTo>
                  <a:pt x="5538587" y="0"/>
                  <a:pt x="6025345" y="449767"/>
                  <a:pt x="6083878" y="1026126"/>
                </a:cubicBezTo>
                <a:lnTo>
                  <a:pt x="6089139" y="1130300"/>
                </a:lnTo>
                <a:lnTo>
                  <a:pt x="3804423" y="1130300"/>
                </a:lnTo>
                <a:lnTo>
                  <a:pt x="3809684" y="1026126"/>
                </a:lnTo>
                <a:cubicBezTo>
                  <a:pt x="3868216" y="449767"/>
                  <a:pt x="4354972" y="0"/>
                  <a:pt x="4946780" y="0"/>
                </a:cubicBezTo>
                <a:close/>
                <a:moveTo>
                  <a:pt x="2654431" y="0"/>
                </a:moveTo>
                <a:cubicBezTo>
                  <a:pt x="3246238" y="0"/>
                  <a:pt x="3732997" y="449767"/>
                  <a:pt x="3791530" y="1026126"/>
                </a:cubicBezTo>
                <a:lnTo>
                  <a:pt x="3796791" y="1130300"/>
                </a:lnTo>
                <a:lnTo>
                  <a:pt x="1512072" y="1130300"/>
                </a:lnTo>
                <a:lnTo>
                  <a:pt x="1517332" y="1026126"/>
                </a:lnTo>
                <a:cubicBezTo>
                  <a:pt x="1575865" y="449767"/>
                  <a:pt x="2062624" y="0"/>
                  <a:pt x="2654431" y="0"/>
                </a:cubicBezTo>
                <a:close/>
                <a:moveTo>
                  <a:pt x="362080" y="0"/>
                </a:moveTo>
                <a:cubicBezTo>
                  <a:pt x="953887" y="0"/>
                  <a:pt x="1440646" y="449767"/>
                  <a:pt x="1499179" y="1026126"/>
                </a:cubicBezTo>
                <a:lnTo>
                  <a:pt x="1504439" y="1130300"/>
                </a:lnTo>
                <a:lnTo>
                  <a:pt x="0" y="1130300"/>
                </a:lnTo>
                <a:lnTo>
                  <a:pt x="0" y="59507"/>
                </a:lnTo>
                <a:lnTo>
                  <a:pt x="22187" y="51387"/>
                </a:lnTo>
                <a:cubicBezTo>
                  <a:pt x="129559" y="17991"/>
                  <a:pt x="243719" y="0"/>
                  <a:pt x="362080" y="0"/>
                </a:cubicBezTo>
                <a:close/>
              </a:path>
            </a:pathLst>
          </a:custGeom>
          <a:solidFill>
            <a:schemeClr val="accent6">
              <a:lumMod val="75000"/>
              <a:alpha val="25000"/>
            </a:schemeClr>
          </a:solidFill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sp>
        <p:nvSpPr>
          <p:cNvPr id="62" name="Text Placeholder 61">
            <a:extLst>
              <a:ext uri="{FF2B5EF4-FFF2-40B4-BE49-F238E27FC236}">
                <a16:creationId xmlns:a16="http://schemas.microsoft.com/office/drawing/2014/main" id="{70972619-C968-1257-58C9-0DC6616429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5724189"/>
            <a:ext cx="1503729" cy="1133811"/>
          </a:xfrm>
          <a:custGeom>
            <a:avLst/>
            <a:gdLst>
              <a:gd name="connsiteX0" fmla="*/ 367995 w 1503729"/>
              <a:gd name="connsiteY0" fmla="*/ 19 h 1133811"/>
              <a:gd name="connsiteX1" fmla="*/ 1481576 w 1503729"/>
              <a:gd name="connsiteY1" fmla="*/ 913359 h 1133811"/>
              <a:gd name="connsiteX2" fmla="*/ 1503729 w 1503729"/>
              <a:gd name="connsiteY2" fmla="*/ 1133811 h 1133811"/>
              <a:gd name="connsiteX3" fmla="*/ 1371482 w 1503729"/>
              <a:gd name="connsiteY3" fmla="*/ 1133811 h 1133811"/>
              <a:gd name="connsiteX4" fmla="*/ 1275407 w 1503729"/>
              <a:gd name="connsiteY4" fmla="*/ 1118667 h 1133811"/>
              <a:gd name="connsiteX5" fmla="*/ 367995 w 1503729"/>
              <a:gd name="connsiteY5" fmla="*/ 19 h 1133811"/>
              <a:gd name="connsiteX6" fmla="*/ 367996 w 1503729"/>
              <a:gd name="connsiteY6" fmla="*/ 0 h 1133811"/>
              <a:gd name="connsiteX7" fmla="*/ 33218 w 1503729"/>
              <a:gd name="connsiteY7" fmla="*/ 808204 h 1133811"/>
              <a:gd name="connsiteX8" fmla="*/ 0 w 1503729"/>
              <a:gd name="connsiteY8" fmla="*/ 838393 h 1133811"/>
              <a:gd name="connsiteX9" fmla="*/ 0 w 1503729"/>
              <a:gd name="connsiteY9" fmla="*/ 61671 h 1133811"/>
              <a:gd name="connsiteX10" fmla="*/ 28102 w 1503729"/>
              <a:gd name="connsiteY10" fmla="*/ 51386 h 1133811"/>
              <a:gd name="connsiteX11" fmla="*/ 367996 w 1503729"/>
              <a:gd name="connsiteY11" fmla="*/ 0 h 1133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03729" h="1133811">
                <a:moveTo>
                  <a:pt x="367995" y="19"/>
                </a:moveTo>
                <a:cubicBezTo>
                  <a:pt x="917788" y="3008"/>
                  <a:pt x="1375686" y="394157"/>
                  <a:pt x="1481576" y="913359"/>
                </a:cubicBezTo>
                <a:lnTo>
                  <a:pt x="1503729" y="1133811"/>
                </a:lnTo>
                <a:lnTo>
                  <a:pt x="1371482" y="1133811"/>
                </a:lnTo>
                <a:lnTo>
                  <a:pt x="1275407" y="1118667"/>
                </a:lnTo>
                <a:cubicBezTo>
                  <a:pt x="757177" y="1010082"/>
                  <a:pt x="368000" y="550498"/>
                  <a:pt x="367995" y="19"/>
                </a:cubicBezTo>
                <a:close/>
                <a:moveTo>
                  <a:pt x="367996" y="0"/>
                </a:moveTo>
                <a:cubicBezTo>
                  <a:pt x="367996" y="315623"/>
                  <a:pt x="240061" y="601366"/>
                  <a:pt x="33218" y="808204"/>
                </a:cubicBezTo>
                <a:lnTo>
                  <a:pt x="0" y="838393"/>
                </a:lnTo>
                <a:lnTo>
                  <a:pt x="0" y="61671"/>
                </a:lnTo>
                <a:lnTo>
                  <a:pt x="28102" y="51386"/>
                </a:lnTo>
                <a:cubicBezTo>
                  <a:pt x="135475" y="17991"/>
                  <a:pt x="249634" y="0"/>
                  <a:pt x="36799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20000"/>
            </a:schemeClr>
          </a:solidFill>
          <a:ln w="4154" cap="flat">
            <a:noFill/>
            <a:prstDash val="solid"/>
            <a:miter/>
          </a:ln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0A4A3873-48BC-94DF-6006-FC7F81660A5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401353" y="0"/>
            <a:ext cx="3790647" cy="1143002"/>
          </a:xfrm>
          <a:custGeom>
            <a:avLst/>
            <a:gdLst>
              <a:gd name="connsiteX0" fmla="*/ 3790647 w 3790647"/>
              <a:gd name="connsiteY0" fmla="*/ 304585 h 1143002"/>
              <a:gd name="connsiteX1" fmla="*/ 3790647 w 3790647"/>
              <a:gd name="connsiteY1" fmla="*/ 1081329 h 1143002"/>
              <a:gd name="connsiteX2" fmla="*/ 3762543 w 3790647"/>
              <a:gd name="connsiteY2" fmla="*/ 1091615 h 1143002"/>
              <a:gd name="connsiteX3" fmla="*/ 3422649 w 3790647"/>
              <a:gd name="connsiteY3" fmla="*/ 1143002 h 1143002"/>
              <a:gd name="connsiteX4" fmla="*/ 3757427 w 3790647"/>
              <a:gd name="connsiteY4" fmla="*/ 334777 h 1143002"/>
              <a:gd name="connsiteX5" fmla="*/ 2285997 w 3790647"/>
              <a:gd name="connsiteY5" fmla="*/ 17 h 1143002"/>
              <a:gd name="connsiteX6" fmla="*/ 3422650 w 3790647"/>
              <a:gd name="connsiteY6" fmla="*/ 1142983 h 1143002"/>
              <a:gd name="connsiteX7" fmla="*/ 2285997 w 3790647"/>
              <a:gd name="connsiteY7" fmla="*/ 17 h 1143002"/>
              <a:gd name="connsiteX8" fmla="*/ 0 w 3790647"/>
              <a:gd name="connsiteY8" fmla="*/ 17 h 1143002"/>
              <a:gd name="connsiteX9" fmla="*/ 1136650 w 3790647"/>
              <a:gd name="connsiteY9" fmla="*/ 1142983 h 1143002"/>
              <a:gd name="connsiteX10" fmla="*/ 0 w 3790647"/>
              <a:gd name="connsiteY10" fmla="*/ 17 h 1143002"/>
              <a:gd name="connsiteX11" fmla="*/ 2279650 w 3790647"/>
              <a:gd name="connsiteY11" fmla="*/ 0 h 1143002"/>
              <a:gd name="connsiteX12" fmla="*/ 1136650 w 3790647"/>
              <a:gd name="connsiteY12" fmla="*/ 1143002 h 1143002"/>
              <a:gd name="connsiteX13" fmla="*/ 2279650 w 3790647"/>
              <a:gd name="connsiteY13" fmla="*/ 0 h 114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790647" h="1143002">
                <a:moveTo>
                  <a:pt x="3790647" y="304585"/>
                </a:moveTo>
                <a:lnTo>
                  <a:pt x="3790647" y="1081329"/>
                </a:lnTo>
                <a:lnTo>
                  <a:pt x="3762543" y="1091615"/>
                </a:lnTo>
                <a:cubicBezTo>
                  <a:pt x="3655170" y="1125011"/>
                  <a:pt x="3541011" y="1143002"/>
                  <a:pt x="3422649" y="1143002"/>
                </a:cubicBezTo>
                <a:cubicBezTo>
                  <a:pt x="3422649" y="827371"/>
                  <a:pt x="3550584" y="541620"/>
                  <a:pt x="3757427" y="334777"/>
                </a:cubicBezTo>
                <a:close/>
                <a:moveTo>
                  <a:pt x="2285997" y="17"/>
                </a:moveTo>
                <a:cubicBezTo>
                  <a:pt x="2914332" y="3435"/>
                  <a:pt x="3422644" y="513848"/>
                  <a:pt x="3422650" y="1142983"/>
                </a:cubicBezTo>
                <a:cubicBezTo>
                  <a:pt x="2794315" y="1139567"/>
                  <a:pt x="2286006" y="629153"/>
                  <a:pt x="2285997" y="17"/>
                </a:cubicBezTo>
                <a:close/>
                <a:moveTo>
                  <a:pt x="0" y="17"/>
                </a:moveTo>
                <a:cubicBezTo>
                  <a:pt x="628334" y="3435"/>
                  <a:pt x="1136644" y="513848"/>
                  <a:pt x="1136650" y="1142983"/>
                </a:cubicBezTo>
                <a:cubicBezTo>
                  <a:pt x="508316" y="1139567"/>
                  <a:pt x="9" y="629153"/>
                  <a:pt x="0" y="17"/>
                </a:cubicBezTo>
                <a:close/>
                <a:moveTo>
                  <a:pt x="2279650" y="0"/>
                </a:moveTo>
                <a:cubicBezTo>
                  <a:pt x="2279650" y="631263"/>
                  <a:pt x="1767910" y="1143002"/>
                  <a:pt x="1136650" y="1143002"/>
                </a:cubicBezTo>
                <a:cubicBezTo>
                  <a:pt x="1136650" y="511739"/>
                  <a:pt x="1648390" y="0"/>
                  <a:pt x="227965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20000"/>
            </a:schemeClr>
          </a:solidFill>
          <a:ln w="4154" cap="flat">
            <a:noFill/>
            <a:prstDash val="solid"/>
            <a:miter/>
          </a:ln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pic>
        <p:nvPicPr>
          <p:cNvPr id="120" name="Graphic 119">
            <a:extLst>
              <a:ext uri="{FF2B5EF4-FFF2-40B4-BE49-F238E27FC236}">
                <a16:creationId xmlns:a16="http://schemas.microsoft.com/office/drawing/2014/main" id="{9C01A786-0C1A-6C4A-1466-1AE233D142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8908" b="83148"/>
          <a:stretch/>
        </p:blipFill>
        <p:spPr>
          <a:xfrm>
            <a:off x="8401354" y="12700"/>
            <a:ext cx="3790646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080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0059F316-9319-477C-3BD8-C3B19F248A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EF98D51-D262-470D-2214-A8A0EDB736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4584700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480B83D-EEC7-5C2D-9338-841D005457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9BE97B1-E4D2-AA2A-1E85-0D5987351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Aft>
                <a:spcPts val="1800"/>
              </a:spcAft>
              <a:buSzPct val="100000"/>
              <a:buNone/>
              <a:defRPr sz="2000" b="1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1536827"/>
            <a:ext cx="5650992" cy="4480560"/>
          </a:xfrm>
        </p:spPr>
        <p:txBody>
          <a:bodyPr>
            <a:norm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+mj-lt"/>
              <a:buAutoNum type="arabicPeriod"/>
              <a:defRPr sz="2000"/>
            </a:lvl1pPr>
            <a:lvl2pPr marL="914400" indent="-457200">
              <a:buSzPct val="100000"/>
              <a:buFont typeface="+mj-lt"/>
              <a:buAutoNum type="alphaLcPeriod"/>
              <a:defRPr sz="2000"/>
            </a:lvl2pPr>
            <a:lvl3pPr marL="1371600" indent="-457200">
              <a:buSzPct val="100000"/>
              <a:buFont typeface="+mj-lt"/>
              <a:buAutoNum type="romanLcPeriod"/>
              <a:defRPr sz="1800"/>
            </a:lvl3pPr>
            <a:lvl4pPr marL="1828800" indent="-457200">
              <a:buSzPct val="100000"/>
              <a:buFont typeface="+mj-lt"/>
              <a:buAutoNum type="arabicParenR"/>
              <a:defRPr sz="1800"/>
            </a:lvl4pPr>
            <a:lvl5pPr marL="2286000" indent="-457200">
              <a:buSzPct val="100000"/>
              <a:buFont typeface="+mj-lt"/>
              <a:buAutoNum type="alphaLcParenR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460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610FBCDE-EE59-33A6-32CA-9F6279AA43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2700"/>
            <a:ext cx="12192000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45A58EF-738C-B1BA-F49A-84ADB68F8A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9858"/>
          <a:stretch/>
        </p:blipFill>
        <p:spPr>
          <a:xfrm>
            <a:off x="8401354" y="9452"/>
            <a:ext cx="2286000" cy="114624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7F78E2C-6843-1373-E993-79393D8584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49858"/>
          <a:stretch/>
        </p:blipFill>
        <p:spPr>
          <a:xfrm>
            <a:off x="10687351" y="9452"/>
            <a:ext cx="1504649" cy="114624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559DD38-C8CC-7B28-F492-ACB263A81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DEFF3B2-90E8-5D9B-CEA8-00B05000BF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13" name="Title 123">
            <a:extLst>
              <a:ext uri="{FF2B5EF4-FFF2-40B4-BE49-F238E27FC236}">
                <a16:creationId xmlns:a16="http://schemas.microsoft.com/office/drawing/2014/main" id="{0B9C7C4B-FC2C-5D51-5679-3D5ED8518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3" y="832104"/>
            <a:ext cx="10479088" cy="2587625"/>
          </a:xfrm>
        </p:spPr>
        <p:txBody>
          <a:bodyPr anchor="t"/>
          <a:lstStyle>
            <a:lvl1pPr>
              <a:lnSpc>
                <a:spcPct val="75000"/>
              </a:lnSpc>
              <a:defRPr sz="8000" b="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79F5B69-7199-E3E6-5554-6CC2207D48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1375" y="3705309"/>
            <a:ext cx="10479088" cy="2587625"/>
          </a:xfrm>
        </p:spPr>
        <p:txBody>
          <a:bodyPr/>
          <a:lstStyle>
            <a:lvl1pPr marL="0" indent="0">
              <a:lnSpc>
                <a:spcPct val="130000"/>
              </a:lnSpc>
              <a:spcAft>
                <a:spcPts val="1000"/>
              </a:spcAft>
              <a:buNone/>
              <a:defRPr b="1" i="0" cap="all" spc="3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1853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93E0A-5177-400C-87C9-C93AF466EC49}" type="datetimeFigureOut">
              <a:rPr lang="en-US" dirty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17615-2DB4-4DAA-9DE3-B2B689A846E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68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22" r:id="rId18"/>
    <p:sldLayoutId id="2147483723" r:id="rId19"/>
    <p:sldLayoutId id="2147483724" r:id="rId20"/>
    <p:sldLayoutId id="2147483725" r:id="rId21"/>
    <p:sldLayoutId id="2147483726" r:id="rId22"/>
    <p:sldLayoutId id="2147483727" r:id="rId23"/>
    <p:sldLayoutId id="2147483728" r:id="rId2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F917E-922A-1054-6306-D37C378F11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27138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Supporting your </a:t>
            </a:r>
            <a:br>
              <a:rPr lang="en-US" b="1" dirty="0"/>
            </a:br>
            <a:r>
              <a:rPr lang="en-US" b="1" dirty="0"/>
              <a:t>child’s busy brain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3D50B0-02F8-A1E6-8A67-C0B7034A47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97" y="3010662"/>
            <a:ext cx="11036808" cy="291388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  <a:p>
            <a:r>
              <a:rPr lang="en-US" sz="4000" dirty="0">
                <a:latin typeface="Twinkl Cursive Looped" panose="02000000000000000000" pitchFamily="2" charset="0"/>
                <a:ea typeface="Cambria" panose="02040503050406030204" pitchFamily="18" charset="0"/>
              </a:rPr>
              <a:t>Small changes big differences</a:t>
            </a:r>
            <a:br>
              <a:rPr lang="en-US" sz="3200" dirty="0">
                <a:latin typeface="Twinkl Cursive Looped" panose="02000000000000000000" pitchFamily="2" charset="0"/>
                <a:ea typeface="Cambria" panose="02040503050406030204" pitchFamily="18" charset="0"/>
              </a:rPr>
            </a:br>
            <a:endParaRPr lang="en-US" sz="3200" dirty="0">
              <a:latin typeface="Twinkl Cursive Looped" panose="02000000000000000000" pitchFamily="2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C63051-560B-498B-BCAF-B697A29421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79" t="9172" r="4376" b="5039"/>
          <a:stretch/>
        </p:blipFill>
        <p:spPr>
          <a:xfrm rot="352330">
            <a:off x="9057011" y="2099020"/>
            <a:ext cx="2658743" cy="314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99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676BD-1A90-442C-B85C-338F87A29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136525"/>
            <a:ext cx="10168128" cy="1750641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n-GB" sz="7200" b="1" dirty="0"/>
              <a:t>How we can support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81CF3-2404-4AC3-9DEA-075433A67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2027" y="2429386"/>
            <a:ext cx="10168128" cy="3694176"/>
          </a:xfrm>
        </p:spPr>
        <p:txBody>
          <a:bodyPr/>
          <a:lstStyle/>
          <a:p>
            <a:r>
              <a:rPr lang="en-GB" b="1" dirty="0"/>
              <a:t>Routines</a:t>
            </a:r>
          </a:p>
          <a:p>
            <a:r>
              <a:rPr lang="en-GB" b="1" dirty="0"/>
              <a:t>Meeting their 5c needs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EBF41-DFCD-455C-8886-DC8594E5D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5F168-67D0-4E52-8DB7-148448F2137E}" type="datetime1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E8BFF3-D048-4E3E-A403-019C57055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3E6EF-7496-4AB7-BE97-44B1C402A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smtClean="0"/>
              <a:t>2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CB0384-AA91-4165-860E-500BF6803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027" y="3588533"/>
            <a:ext cx="8888065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63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28315-88B7-478F-A247-DBF5EE4F4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7A24-82EE-4154-A521-771D87B8D1FF}" type="datetime1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432BE-C81E-4E3E-8A75-B3FD6EAA7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E1F28-31F0-438C-B5AD-9B48F4348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smtClean="0"/>
              <a:t>3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73B125-D0AC-45E8-B4BC-4FEFDD4F46EF}"/>
              </a:ext>
            </a:extLst>
          </p:cNvPr>
          <p:cNvSpPr txBox="1"/>
          <p:nvPr/>
        </p:nvSpPr>
        <p:spPr>
          <a:xfrm>
            <a:off x="321013" y="301557"/>
            <a:ext cx="1172183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b="1" dirty="0"/>
              <a:t>Visual aids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b="1" dirty="0"/>
              <a:t>Downtime without screens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b="1" dirty="0"/>
              <a:t>Sensory input (or rest)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b="1" dirty="0"/>
              <a:t>Extra processing time</a:t>
            </a:r>
          </a:p>
        </p:txBody>
      </p:sp>
    </p:spTree>
    <p:extLst>
      <p:ext uri="{BB962C8B-B14F-4D97-AF65-F5344CB8AC3E}">
        <p14:creationId xmlns:p14="http://schemas.microsoft.com/office/powerpoint/2010/main" val="971944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6923F-2B95-8D5A-8578-DBC0FC0DC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When its hard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FF7AA9-7C16-A939-67C8-DF700FEF7D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56406" y="1564358"/>
            <a:ext cx="11038727" cy="49589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b="0" i="0" dirty="0">
                <a:solidFill>
                  <a:srgbClr val="173821"/>
                </a:solidFill>
                <a:effectLst/>
                <a:latin typeface="Lato" panose="020F0502020204030203" pitchFamily="34" charset="0"/>
              </a:rPr>
              <a:t>Meltdowns = overload, not misbehaving</a:t>
            </a:r>
          </a:p>
          <a:p>
            <a:pPr algn="l"/>
            <a:r>
              <a:rPr lang="en-GB" dirty="0">
                <a:solidFill>
                  <a:srgbClr val="173821"/>
                </a:solidFill>
                <a:latin typeface="Lato" panose="020F0502020204030203" pitchFamily="34" charset="0"/>
              </a:rPr>
              <a:t>Masking is exhausting</a:t>
            </a:r>
          </a:p>
          <a:p>
            <a:pPr algn="l"/>
            <a:r>
              <a:rPr lang="en-GB" dirty="0">
                <a:solidFill>
                  <a:srgbClr val="173821"/>
                </a:solidFill>
                <a:latin typeface="Lato" panose="020F0502020204030203" pitchFamily="34" charset="0"/>
              </a:rPr>
              <a:t>They aren’t giving you a hard time – they're having one</a:t>
            </a:r>
          </a:p>
          <a:p>
            <a:pPr algn="l"/>
            <a:r>
              <a:rPr lang="en-GB" b="0" i="0" dirty="0" err="1">
                <a:solidFill>
                  <a:srgbClr val="173821"/>
                </a:solidFill>
                <a:effectLst/>
                <a:latin typeface="Lato" panose="020F0502020204030203" pitchFamily="34" charset="0"/>
              </a:rPr>
              <a:t>Whats</a:t>
            </a:r>
            <a:r>
              <a:rPr lang="en-GB" b="0" i="0" dirty="0">
                <a:solidFill>
                  <a:srgbClr val="173821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GB" dirty="0">
                <a:solidFill>
                  <a:srgbClr val="173821"/>
                </a:solidFill>
                <a:latin typeface="Lato" panose="020F0502020204030203" pitchFamily="34" charset="0"/>
              </a:rPr>
              <a:t>helps</a:t>
            </a:r>
          </a:p>
          <a:p>
            <a:pPr lvl="1"/>
            <a:r>
              <a:rPr lang="en-GB" b="0" i="0" dirty="0">
                <a:solidFill>
                  <a:srgbClr val="173821"/>
                </a:solidFill>
                <a:effectLst/>
                <a:latin typeface="Lato" panose="020F0502020204030203" pitchFamily="34" charset="0"/>
              </a:rPr>
              <a:t>Empathy</a:t>
            </a:r>
          </a:p>
          <a:p>
            <a:pPr lvl="1"/>
            <a:r>
              <a:rPr lang="en-GB" dirty="0" err="1">
                <a:solidFill>
                  <a:srgbClr val="173821"/>
                </a:solidFill>
                <a:latin typeface="Lato" panose="020F0502020204030203" pitchFamily="34" charset="0"/>
              </a:rPr>
              <a:t>Consistancy</a:t>
            </a:r>
            <a:endParaRPr lang="en-GB" dirty="0">
              <a:solidFill>
                <a:srgbClr val="173821"/>
              </a:solidFill>
              <a:latin typeface="Lato" panose="020F0502020204030203" pitchFamily="34" charset="0"/>
            </a:endParaRPr>
          </a:p>
          <a:p>
            <a:pPr lvl="1"/>
            <a:r>
              <a:rPr lang="en-GB" b="0" i="0" dirty="0">
                <a:solidFill>
                  <a:srgbClr val="173821"/>
                </a:solidFill>
                <a:effectLst/>
                <a:latin typeface="Lato" panose="020F0502020204030203" pitchFamily="34" charset="0"/>
              </a:rPr>
              <a:t>Recovery time (for both of you)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FEA6BC-F3A8-6DDC-F1F8-6348F54E8B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634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09652-BD7C-4DE3-990A-EEC3DF10D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/>
              <a:t>You are the expert on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AD3C8-422F-485E-BC7E-3C95A3D265D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b="1" dirty="0"/>
              <a:t>No one size fits all</a:t>
            </a:r>
          </a:p>
          <a:p>
            <a:r>
              <a:rPr lang="en-GB" b="1" dirty="0"/>
              <a:t>You calm, your love and your advocacy matter</a:t>
            </a:r>
          </a:p>
          <a:p>
            <a:r>
              <a:rPr lang="en-GB" b="1" dirty="0"/>
              <a:t>Support looks different in every home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314CAD-0D51-4A00-AAA2-E3B326519A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C4767C-50BC-4BBB-9254-AA65E7D82F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671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1E0E93-C6B0-0C8B-16D2-354982229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6" y="1605064"/>
            <a:ext cx="9547893" cy="441168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highlight>
                  <a:srgbClr val="000000"/>
                </a:highlight>
              </a:rPr>
              <a:t>Busy brains need support, not fixing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highlight>
                  <a:srgbClr val="000000"/>
                </a:highlight>
              </a:rPr>
              <a:t>Brain fit and 5C needs give a helpful framework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highlight>
                  <a:srgbClr val="000000"/>
                </a:highlight>
              </a:rPr>
              <a:t>You are not alone – community and tools help.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highlight>
                <a:srgbClr val="000000"/>
              </a:highlight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61D2B95-7E96-63AE-C00F-3FDD8D4E8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1087821"/>
            <a:ext cx="9424544" cy="260211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To Takeaway</a:t>
            </a:r>
          </a:p>
        </p:txBody>
      </p:sp>
    </p:spTree>
    <p:extLst>
      <p:ext uri="{BB962C8B-B14F-4D97-AF65-F5344CB8AC3E}">
        <p14:creationId xmlns:p14="http://schemas.microsoft.com/office/powerpoint/2010/main" val="1477639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6F643-9DF2-B730-72CE-75663E4FF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5AA3C-075D-E8DD-D48B-DA9E07CBE0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5AD8A1B-7FDA-4C54-8BC3-A0203EF104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858374" y="2396694"/>
            <a:ext cx="2162175" cy="3877867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67C53D-5295-4ECE-840F-08FE7627D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2" y="277382"/>
            <a:ext cx="4190952" cy="38138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433C7E-DB54-4DD0-83A8-B56BB65E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0981" y="277382"/>
            <a:ext cx="3524250" cy="44481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20835A-571C-4B02-B928-07B3EA2A1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2891" y="648420"/>
            <a:ext cx="3407603" cy="570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81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34DAF-F207-3061-24D6-6AFF55241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/>
            </a:b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A94AC61-4F6E-98E2-D42B-F2114BBA12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4F9477-0E09-541A-1BEE-18EAF43FE06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B67B645E-C5E5-4727-B977-D372A0AA71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475074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ccentBoxVTI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AccentBox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F4FE582F-5DDE-4E50-A331-B77FB79D7361}" vid="{42624B42-66F4-4B9A-A3DB-EB561F162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9" ma:contentTypeDescription="Create a new document." ma:contentTypeScope="" ma:versionID="6a914531ae0f23be31da2eba1f3b42a9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ae00154c9e66547f022c4923f88826d6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</documentManagement>
</p:properties>
</file>

<file path=customXml/itemProps1.xml><?xml version="1.0" encoding="utf-8"?>
<ds:datastoreItem xmlns:ds="http://schemas.openxmlformats.org/officeDocument/2006/customXml" ds:itemID="{55E72E99-0076-433E-AD3A-575A11FAB7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6EB691-4DD5-4558-B7D1-3EA8CC81E288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B247F30-5811-40C0-99EC-CF53200590BE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713</TotalTime>
  <Words>138</Words>
  <Application>Microsoft Office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Avenir Next LT Pro</vt:lpstr>
      <vt:lpstr>Calibri</vt:lpstr>
      <vt:lpstr>Lato</vt:lpstr>
      <vt:lpstr>Twinkl Cursive Looped</vt:lpstr>
      <vt:lpstr>AccentBoxVTI</vt:lpstr>
      <vt:lpstr>Supporting your  child’s busy brain </vt:lpstr>
      <vt:lpstr>How we can support at home</vt:lpstr>
      <vt:lpstr>PowerPoint Presentation</vt:lpstr>
      <vt:lpstr>When its hard</vt:lpstr>
      <vt:lpstr>You are the expert on your child</vt:lpstr>
      <vt:lpstr>To Takeaway</vt:lpstr>
      <vt:lpstr>PowerPoint Presentation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Doodling</dc:title>
  <dc:creator>Michelle Brightwell</dc:creator>
  <cp:lastModifiedBy>Emma-Jane Brightwell</cp:lastModifiedBy>
  <cp:revision>59</cp:revision>
  <dcterms:created xsi:type="dcterms:W3CDTF">2025-01-06T10:52:41Z</dcterms:created>
  <dcterms:modified xsi:type="dcterms:W3CDTF">2025-05-14T15:03:38Z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